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erriweather Light"/>
      <p:regular r:id="rId16"/>
      <p:bold r:id="rId17"/>
      <p:italic r:id="rId18"/>
      <p:boldItalic r:id="rId19"/>
    </p:embeddedFont>
    <p:embeddedFont>
      <p:font typeface="Montserrat"/>
      <p:regular r:id="rId20"/>
      <p:bold r:id="rId21"/>
      <p:italic r:id="rId22"/>
      <p:boldItalic r:id="rId23"/>
    </p:embeddedFont>
    <p:embeddedFont>
      <p:font typeface="Open Sans SemiBold"/>
      <p:regular r:id="rId24"/>
      <p:bold r:id="rId25"/>
      <p:italic r:id="rId26"/>
      <p:boldItalic r:id="rId27"/>
    </p:embeddedFont>
    <p:embeddedFont>
      <p:font typeface="Vidaloka"/>
      <p:regular r:id="rId28"/>
    </p:embeddedFont>
    <p:embeddedFont>
      <p:font typeface="Russo One"/>
      <p:regular r:id="rId29"/>
    </p:embeddedFont>
    <p:embeddedFont>
      <p:font typeface="Mako"/>
      <p:regular r:id="rId30"/>
    </p:embeddedFont>
    <p:embeddedFont>
      <p:font typeface="Crimson Tex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uvojPQ25rhnWIDuaLglRH2nW+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rimsonText-regular.fntdata"/><Relationship Id="rId30" Type="http://schemas.openxmlformats.org/officeDocument/2006/relationships/font" Target="fonts/Mako-regular.fntdata"/><Relationship Id="rId33" Type="http://schemas.openxmlformats.org/officeDocument/2006/relationships/font" Target="fonts/CrimsonText-italic.fntdata"/><Relationship Id="rId32" Type="http://schemas.openxmlformats.org/officeDocument/2006/relationships/font" Target="fonts/CrimsonText-bold.fntdata"/><Relationship Id="rId35" Type="http://schemas.openxmlformats.org/officeDocument/2006/relationships/font" Target="fonts/OpenSans-regular.fntdata"/><Relationship Id="rId34" Type="http://schemas.openxmlformats.org/officeDocument/2006/relationships/font" Target="fonts/CrimsonText-boldItalic.fntdata"/><Relationship Id="rId37" Type="http://schemas.openxmlformats.org/officeDocument/2006/relationships/font" Target="fonts/OpenSans-italic.fntdata"/><Relationship Id="rId36" Type="http://schemas.openxmlformats.org/officeDocument/2006/relationships/font" Target="fonts/OpenSans-bold.fntdata"/><Relationship Id="rId39" Type="http://customschemas.google.com/relationships/presentationmetadata" Target="metadata"/><Relationship Id="rId38" Type="http://schemas.openxmlformats.org/officeDocument/2006/relationships/font" Target="fonts/OpenSans-boldItalic.fntdata"/><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OpenSansSemiBold-regular.fntdata"/><Relationship Id="rId23" Type="http://schemas.openxmlformats.org/officeDocument/2006/relationships/font" Target="fonts/Montserrat-boldItalic.fntdata"/><Relationship Id="rId26" Type="http://schemas.openxmlformats.org/officeDocument/2006/relationships/font" Target="fonts/OpenSansSemiBold-italic.fntdata"/><Relationship Id="rId25" Type="http://schemas.openxmlformats.org/officeDocument/2006/relationships/font" Target="fonts/OpenSansSemiBold-bold.fntdata"/><Relationship Id="rId28" Type="http://schemas.openxmlformats.org/officeDocument/2006/relationships/font" Target="fonts/Vidaloka-regular.fntdata"/><Relationship Id="rId27" Type="http://schemas.openxmlformats.org/officeDocument/2006/relationships/font" Target="fonts/OpenSansSemiBold-boldItalic.fntdata"/><Relationship Id="rId29" Type="http://schemas.openxmlformats.org/officeDocument/2006/relationships/font" Target="fonts/RussoOn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erriweatherLight-bold.fntdata"/><Relationship Id="rId16" Type="http://schemas.openxmlformats.org/officeDocument/2006/relationships/font" Target="fonts/MerriweatherLight-regular.fntdata"/><Relationship Id="rId19" Type="http://schemas.openxmlformats.org/officeDocument/2006/relationships/font" Target="fonts/MerriweatherLight-boldItalic.fntdata"/><Relationship Id="rId18" Type="http://schemas.openxmlformats.org/officeDocument/2006/relationships/font" Target="fonts/Merriweather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Everyone says their own 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MALKA - For our conclusion, we decided to make a ranking, and this is what we had. Number one was Polyfit; as it had the best results by a longshot, second, we put Penrose, third was ridge, fourth was linear regression, and last place was lasso; with the worst results. To the side, we made a bar graph to depict our results, so it’s each model, and their RMSE results for Train, Val and Test.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Olivia - To predict the fishes weights, we split the dataset that we were given into a training set, which is the initial dataset used to train the machine learning model,  and a validation set, to improve the model’s performance and prevent overfitting. We used a test set to evaluate the performance of the final trained model. The fishes weights are predicted using lengths 1, 2, and 3, and their heights and widths.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Olivia - We used 5 models to predict the fishes weights. A linear regression model assumes a linear relationship between the inputs and the target, and finds the line of best-fit. Lasso is a type of linear regression that uses L1 regularization, which makes some of the coefficients exactly zero, and Ridge uses L2 regularization, which makes coefficients small and evenly distributed. The Penrose model is calculated manually, and the Polyfit model fits a polynomial function to our data points.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MALKA</a:t>
            </a:r>
            <a:r>
              <a:rPr lang="en"/>
              <a:t> - This is the lasso model, which assists in the elimination of irrelevant parameters, thus helping in the concentration of selection and regularizes the models. </a:t>
            </a:r>
            <a:endParaRPr/>
          </a:p>
          <a:p>
            <a:pPr indent="0" lvl="0" marL="0" rtl="0" algn="l">
              <a:lnSpc>
                <a:spcPct val="100000"/>
              </a:lnSpc>
              <a:spcBef>
                <a:spcPts val="0"/>
              </a:spcBef>
              <a:spcAft>
                <a:spcPts val="0"/>
              </a:spcAft>
              <a:buSzPts val="1100"/>
              <a:buNone/>
            </a:pPr>
            <a:r>
              <a:rPr b="1" lang="en"/>
              <a:t>Lasso</a:t>
            </a:r>
            <a:r>
              <a:rPr lang="en"/>
              <a:t> doesn’t work that well because it doesn’t work well without outliers that are important.</a:t>
            </a: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t>So, for our results, we got </a:t>
            </a:r>
            <a:r>
              <a:rPr b="1" lang="en"/>
              <a:t>RMSE</a:t>
            </a:r>
            <a:r>
              <a:rPr lang="en"/>
              <a:t> train: 447.12   </a:t>
            </a:r>
            <a:r>
              <a:rPr b="1" lang="en"/>
              <a:t>RMSE</a:t>
            </a:r>
            <a:r>
              <a:rPr lang="en"/>
              <a:t> Val: 459.72     </a:t>
            </a:r>
            <a:r>
              <a:rPr b="1" lang="en"/>
              <a:t>RMSE</a:t>
            </a:r>
            <a:r>
              <a:rPr lang="en"/>
              <a:t> Test: 437.36.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XINDI - Ridge uses L2 regularization, which squares the regularization term. This gives the outliers more impact on the model, which makes it better in this case because the outliers in this case are important to the data set. This works better than lasso because lasso uses L1 regularization, which takes the absolute value of the regularization term, giving the outliers less power. This makes Ridge 4x better than Lasso in this case.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SALENA: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we talk about regression, it means that the model predicts the continuous output based on an independent input, such as the example of predicting temperature by degrees fahrenheit. </a:t>
            </a:r>
            <a:endParaRPr/>
          </a:p>
          <a:p>
            <a:pPr indent="0" lvl="0" marL="0" rtl="0" algn="l">
              <a:lnSpc>
                <a:spcPct val="100000"/>
              </a:lnSpc>
              <a:spcBef>
                <a:spcPts val="0"/>
              </a:spcBef>
              <a:spcAft>
                <a:spcPts val="0"/>
              </a:spcAft>
              <a:buSzPts val="1100"/>
              <a:buNone/>
            </a:pPr>
            <a:r>
              <a:rPr lang="en"/>
              <a:t>Linear regression is when a data set can be represented as a function of features to find the best fit. We had a framework of the model and found parameters such as weight.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All of our results are RMSE, not MSE, which means that they’re all square-rooted. Our RMSE values suggest that this model is accurate from its fairly low rmse value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*STATE RMSE VALUES*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GWEN - This model uses the same principles as linear regression except calculated manually. This is shown by the RMSE on training- the exact same as the sk linear regression model. However due to the data distribution, this one performed better on the other datasets than the imported one from sklearn. It creates a basic design matrix by adding a column of ones to preserve the bias and then multiplying it by the weights- calculated using the moore-penrose pseudoinverse. This generates the predictions using theoretically the ideal impacts of each feature. 102 115 84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JOYCE - </a:t>
            </a:r>
            <a:r>
              <a:rPr lang="en" sz="1200">
                <a:solidFill>
                  <a:schemeClr val="dk1"/>
                </a:solidFill>
                <a:latin typeface="Times New Roman"/>
                <a:ea typeface="Times New Roman"/>
                <a:cs typeface="Times New Roman"/>
                <a:sym typeface="Times New Roman"/>
              </a:rPr>
              <a:t>This is the poly fit method that makes a matrix which iterates through the features for each power before doing another five (length1, length2, length3, height, and width) for the next power. This matrix has five times the columns of a basic poly fit, for each of the features. This repeats and we decided to use the 4th order. All in all, it raises everything to the model order and concatenates it to the design matrix. As we can see on the graph it compares the y hat values values to the y values. The blue stars show the predicted values while the red stars show the real values. It works the best because out of all the graphs it uses the weights most appropriately</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MALKA</a:t>
            </a:r>
            <a:r>
              <a:rPr lang="en"/>
              <a:t> - The challenges that we had were google colab, lasso not taking outliners into account, and with the polyfit graph. </a:t>
            </a:r>
            <a:endParaRPr/>
          </a:p>
          <a:p>
            <a:pPr indent="0" lvl="0" marL="0" rtl="0" algn="l">
              <a:lnSpc>
                <a:spcPct val="100000"/>
              </a:lnSpc>
              <a:spcBef>
                <a:spcPts val="0"/>
              </a:spcBef>
              <a:spcAft>
                <a:spcPts val="0"/>
              </a:spcAft>
              <a:buSzPts val="1100"/>
              <a:buNone/>
            </a:pPr>
            <a:r>
              <a:rPr lang="en"/>
              <a:t>With </a:t>
            </a:r>
            <a:r>
              <a:rPr b="1" lang="en"/>
              <a:t>Google Collab</a:t>
            </a:r>
            <a:r>
              <a:rPr lang="en"/>
              <a:t> - we had a problem with creating separate files, but we resolved this issue by copying out code into a google doc</a:t>
            </a:r>
            <a:endParaRPr/>
          </a:p>
          <a:p>
            <a:pPr indent="0" lvl="0" marL="0" rtl="0" algn="l">
              <a:lnSpc>
                <a:spcPct val="100000"/>
              </a:lnSpc>
              <a:spcBef>
                <a:spcPts val="0"/>
              </a:spcBef>
              <a:spcAft>
                <a:spcPts val="0"/>
              </a:spcAft>
              <a:buSzPts val="1100"/>
              <a:buNone/>
            </a:pPr>
            <a:r>
              <a:rPr lang="en"/>
              <a:t>With Lasso, we had an issue with it not taking outliers into account, so we increased our number of iterations from 1,000 to 10,000</a:t>
            </a:r>
            <a:endParaRPr/>
          </a:p>
          <a:p>
            <a:pPr indent="0" lvl="0" marL="0" rtl="0" algn="l">
              <a:lnSpc>
                <a:spcPct val="100000"/>
              </a:lnSpc>
              <a:spcBef>
                <a:spcPts val="0"/>
              </a:spcBef>
              <a:spcAft>
                <a:spcPts val="0"/>
              </a:spcAft>
              <a:buSzPts val="1100"/>
              <a:buNone/>
            </a:pPr>
            <a:r>
              <a:rPr lang="en"/>
              <a:t>For the polyfit graph we had difficulty generating the for loop. But with help, I was able to loop through everything. Although, it does not match the order that was provided as guidance, it is still functional.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3"/>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3"/>
          <p:cNvSpPr txBox="1"/>
          <p:nvPr>
            <p:ph idx="1" type="subTitle"/>
          </p:nvPr>
        </p:nvSpPr>
        <p:spPr>
          <a:xfrm>
            <a:off x="1040000" y="3377100"/>
            <a:ext cx="7064100" cy="44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1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 name="Google Shape;12;p13"/>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3" name="Google Shape;13;p1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 name="Google Shape;14;p13"/>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22"/>
          <p:cNvSpPr txBox="1"/>
          <p:nvPr>
            <p:ph hasCustomPrompt="1" type="title"/>
          </p:nvPr>
        </p:nvSpPr>
        <p:spPr>
          <a:xfrm>
            <a:off x="713225" y="1345363"/>
            <a:ext cx="7717500" cy="164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22"/>
          <p:cNvSpPr txBox="1"/>
          <p:nvPr>
            <p:ph idx="1" type="subTitle"/>
          </p:nvPr>
        </p:nvSpPr>
        <p:spPr>
          <a:xfrm>
            <a:off x="1514325" y="3188648"/>
            <a:ext cx="6120300" cy="375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cxnSp>
        <p:nvCxnSpPr>
          <p:cNvPr id="68" name="Google Shape;68;p2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9" name="Google Shape;69;p2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0" name="Google Shape;70;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71" name="Google Shape;71;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24"/>
          <p:cNvSpPr txBox="1"/>
          <p:nvPr>
            <p:ph type="title"/>
          </p:nvPr>
        </p:nvSpPr>
        <p:spPr>
          <a:xfrm>
            <a:off x="713225" y="445025"/>
            <a:ext cx="358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5" name="Google Shape;75;p24"/>
          <p:cNvSpPr txBox="1"/>
          <p:nvPr>
            <p:ph idx="1" type="subTitle"/>
          </p:nvPr>
        </p:nvSpPr>
        <p:spPr>
          <a:xfrm>
            <a:off x="50010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76" name="Google Shape;76;p24"/>
          <p:cNvSpPr txBox="1"/>
          <p:nvPr>
            <p:ph idx="2" type="subTitle"/>
          </p:nvPr>
        </p:nvSpPr>
        <p:spPr>
          <a:xfrm>
            <a:off x="50010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7" name="Google Shape;77;p24"/>
          <p:cNvSpPr txBox="1"/>
          <p:nvPr>
            <p:ph idx="3" type="subTitle"/>
          </p:nvPr>
        </p:nvSpPr>
        <p:spPr>
          <a:xfrm>
            <a:off x="16552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78" name="Google Shape;78;p24"/>
          <p:cNvSpPr txBox="1"/>
          <p:nvPr>
            <p:ph idx="4" type="subTitle"/>
          </p:nvPr>
        </p:nvSpPr>
        <p:spPr>
          <a:xfrm>
            <a:off x="16552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9" name="Google Shape;79;p24"/>
          <p:cNvSpPr txBox="1"/>
          <p:nvPr>
            <p:ph idx="5" type="subTitle"/>
          </p:nvPr>
        </p:nvSpPr>
        <p:spPr>
          <a:xfrm>
            <a:off x="50010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80" name="Google Shape;80;p24"/>
          <p:cNvSpPr txBox="1"/>
          <p:nvPr>
            <p:ph idx="6" type="subTitle"/>
          </p:nvPr>
        </p:nvSpPr>
        <p:spPr>
          <a:xfrm>
            <a:off x="500100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1" name="Google Shape;81;p24"/>
          <p:cNvSpPr txBox="1"/>
          <p:nvPr>
            <p:ph idx="7" type="subTitle"/>
          </p:nvPr>
        </p:nvSpPr>
        <p:spPr>
          <a:xfrm>
            <a:off x="16552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82" name="Google Shape;82;p24"/>
          <p:cNvSpPr txBox="1"/>
          <p:nvPr>
            <p:ph idx="8" type="subTitle"/>
          </p:nvPr>
        </p:nvSpPr>
        <p:spPr>
          <a:xfrm>
            <a:off x="165525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 name="Google Shape;83;p24"/>
          <p:cNvSpPr txBox="1"/>
          <p:nvPr>
            <p:ph idx="9" type="title"/>
          </p:nvPr>
        </p:nvSpPr>
        <p:spPr>
          <a:xfrm>
            <a:off x="23786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84" name="Google Shape;84;p24"/>
          <p:cNvSpPr txBox="1"/>
          <p:nvPr>
            <p:ph idx="13" type="title"/>
          </p:nvPr>
        </p:nvSpPr>
        <p:spPr>
          <a:xfrm>
            <a:off x="57244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85" name="Google Shape;85;p24"/>
          <p:cNvSpPr txBox="1"/>
          <p:nvPr>
            <p:ph idx="14" type="title"/>
          </p:nvPr>
        </p:nvSpPr>
        <p:spPr>
          <a:xfrm>
            <a:off x="237870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86" name="Google Shape;86;p24"/>
          <p:cNvSpPr txBox="1"/>
          <p:nvPr>
            <p:ph idx="15" type="title"/>
          </p:nvPr>
        </p:nvSpPr>
        <p:spPr>
          <a:xfrm>
            <a:off x="572445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cxnSp>
        <p:nvCxnSpPr>
          <p:cNvPr id="87" name="Google Shape;87;p2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88" name="Google Shape;88;p2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25"/>
          <p:cNvSpPr txBox="1"/>
          <p:nvPr>
            <p:ph type="title"/>
          </p:nvPr>
        </p:nvSpPr>
        <p:spPr>
          <a:xfrm>
            <a:off x="7200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25"/>
          <p:cNvSpPr txBox="1"/>
          <p:nvPr>
            <p:ph idx="2" type="title"/>
          </p:nvPr>
        </p:nvSpPr>
        <p:spPr>
          <a:xfrm>
            <a:off x="14826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2" name="Google Shape;92;p25"/>
          <p:cNvSpPr txBox="1"/>
          <p:nvPr>
            <p:ph idx="1" type="subTitle"/>
          </p:nvPr>
        </p:nvSpPr>
        <p:spPr>
          <a:xfrm>
            <a:off x="720000" y="2081199"/>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5"/>
          <p:cNvSpPr txBox="1"/>
          <p:nvPr>
            <p:ph idx="3" type="title"/>
          </p:nvPr>
        </p:nvSpPr>
        <p:spPr>
          <a:xfrm>
            <a:off x="34038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4" name="Google Shape;94;p25"/>
          <p:cNvSpPr txBox="1"/>
          <p:nvPr>
            <p:ph idx="4" type="title"/>
          </p:nvPr>
        </p:nvSpPr>
        <p:spPr>
          <a:xfrm>
            <a:off x="41664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5" name="Google Shape;95;p25"/>
          <p:cNvSpPr txBox="1"/>
          <p:nvPr>
            <p:ph idx="5" type="subTitle"/>
          </p:nvPr>
        </p:nvSpPr>
        <p:spPr>
          <a:xfrm>
            <a:off x="3403800" y="2081208"/>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6" type="title"/>
          </p:nvPr>
        </p:nvSpPr>
        <p:spPr>
          <a:xfrm>
            <a:off x="6087600" y="1677218"/>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25"/>
          <p:cNvSpPr txBox="1"/>
          <p:nvPr>
            <p:ph idx="7" type="title"/>
          </p:nvPr>
        </p:nvSpPr>
        <p:spPr>
          <a:xfrm>
            <a:off x="6850200" y="1095325"/>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98" name="Google Shape;98;p25"/>
          <p:cNvSpPr txBox="1"/>
          <p:nvPr>
            <p:ph idx="8" type="subTitle"/>
          </p:nvPr>
        </p:nvSpPr>
        <p:spPr>
          <a:xfrm>
            <a:off x="6087600" y="2081208"/>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5"/>
          <p:cNvSpPr txBox="1"/>
          <p:nvPr>
            <p:ph idx="9" type="title"/>
          </p:nvPr>
        </p:nvSpPr>
        <p:spPr>
          <a:xfrm>
            <a:off x="7200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 name="Google Shape;100;p25"/>
          <p:cNvSpPr txBox="1"/>
          <p:nvPr>
            <p:ph idx="13" type="title"/>
          </p:nvPr>
        </p:nvSpPr>
        <p:spPr>
          <a:xfrm>
            <a:off x="14826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01" name="Google Shape;101;p25"/>
          <p:cNvSpPr txBox="1"/>
          <p:nvPr>
            <p:ph idx="14" type="subTitle"/>
          </p:nvPr>
        </p:nvSpPr>
        <p:spPr>
          <a:xfrm>
            <a:off x="7200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5"/>
          <p:cNvSpPr txBox="1"/>
          <p:nvPr>
            <p:ph idx="15" type="title"/>
          </p:nvPr>
        </p:nvSpPr>
        <p:spPr>
          <a:xfrm>
            <a:off x="34038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3" name="Google Shape;103;p25"/>
          <p:cNvSpPr txBox="1"/>
          <p:nvPr>
            <p:ph idx="16" type="title"/>
          </p:nvPr>
        </p:nvSpPr>
        <p:spPr>
          <a:xfrm>
            <a:off x="41664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04" name="Google Shape;104;p25"/>
          <p:cNvSpPr txBox="1"/>
          <p:nvPr>
            <p:ph idx="17" type="subTitle"/>
          </p:nvPr>
        </p:nvSpPr>
        <p:spPr>
          <a:xfrm>
            <a:off x="34038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5"/>
          <p:cNvSpPr txBox="1"/>
          <p:nvPr>
            <p:ph idx="18" type="title"/>
          </p:nvPr>
        </p:nvSpPr>
        <p:spPr>
          <a:xfrm>
            <a:off x="6087600" y="3313579"/>
            <a:ext cx="2336400" cy="40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25"/>
          <p:cNvSpPr txBox="1"/>
          <p:nvPr>
            <p:ph idx="19" type="title"/>
          </p:nvPr>
        </p:nvSpPr>
        <p:spPr>
          <a:xfrm>
            <a:off x="6850200" y="2714087"/>
            <a:ext cx="811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07" name="Google Shape;107;p25"/>
          <p:cNvSpPr txBox="1"/>
          <p:nvPr>
            <p:ph idx="20" type="subTitle"/>
          </p:nvPr>
        </p:nvSpPr>
        <p:spPr>
          <a:xfrm>
            <a:off x="6087600" y="3705863"/>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5"/>
          <p:cNvSpPr txBox="1"/>
          <p:nvPr>
            <p:ph idx="21" type="title"/>
          </p:nvPr>
        </p:nvSpPr>
        <p:spPr>
          <a:xfrm>
            <a:off x="2332400" y="445025"/>
            <a:ext cx="4479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09" name="Google Shape;109;p2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0" name="Google Shape;110;p2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1" name="Google Shape;111;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12" name="Google Shape;112;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26"/>
          <p:cNvSpPr txBox="1"/>
          <p:nvPr>
            <p:ph type="title"/>
          </p:nvPr>
        </p:nvSpPr>
        <p:spPr>
          <a:xfrm>
            <a:off x="2410500" y="2808253"/>
            <a:ext cx="4323000" cy="49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26"/>
          <p:cNvSpPr txBox="1"/>
          <p:nvPr>
            <p:ph idx="1" type="subTitle"/>
          </p:nvPr>
        </p:nvSpPr>
        <p:spPr>
          <a:xfrm>
            <a:off x="1842900" y="1661963"/>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16" name="Google Shape;116;p2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7" name="Google Shape;117;p2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27"/>
          <p:cNvSpPr txBox="1"/>
          <p:nvPr>
            <p:ph type="title"/>
          </p:nvPr>
        </p:nvSpPr>
        <p:spPr>
          <a:xfrm>
            <a:off x="699900" y="2821263"/>
            <a:ext cx="4323000" cy="49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27"/>
          <p:cNvSpPr txBox="1"/>
          <p:nvPr>
            <p:ph idx="1" type="subTitle"/>
          </p:nvPr>
        </p:nvSpPr>
        <p:spPr>
          <a:xfrm>
            <a:off x="699900" y="1675902"/>
            <a:ext cx="5458200" cy="9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21" name="Google Shape;121;p2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2" name="Google Shape;122;p2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3" name="Google Shape;123;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24" name="Google Shape;124;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28"/>
          <p:cNvSpPr txBox="1"/>
          <p:nvPr>
            <p:ph idx="1" type="subTitle"/>
          </p:nvPr>
        </p:nvSpPr>
        <p:spPr>
          <a:xfrm>
            <a:off x="264840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127" name="Google Shape;127;p28"/>
          <p:cNvSpPr txBox="1"/>
          <p:nvPr>
            <p:ph type="title"/>
          </p:nvPr>
        </p:nvSpPr>
        <p:spPr>
          <a:xfrm>
            <a:off x="1732050" y="445025"/>
            <a:ext cx="5679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128" name="Google Shape;128;p2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9" name="Google Shape;129;p2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0" name="Google Shape;130;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31" name="Google Shape;131;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29"/>
          <p:cNvSpPr txBox="1"/>
          <p:nvPr>
            <p:ph type="title"/>
          </p:nvPr>
        </p:nvSpPr>
        <p:spPr>
          <a:xfrm>
            <a:off x="1994850" y="1482825"/>
            <a:ext cx="5154300" cy="12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134" name="Google Shape;134;p29"/>
          <p:cNvSpPr txBox="1"/>
          <p:nvPr>
            <p:ph idx="1" type="subTitle"/>
          </p:nvPr>
        </p:nvSpPr>
        <p:spPr>
          <a:xfrm>
            <a:off x="2299500" y="2972150"/>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35" name="Google Shape;135;p2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6" name="Google Shape;136;p2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30"/>
          <p:cNvSpPr txBox="1"/>
          <p:nvPr>
            <p:ph type="title"/>
          </p:nvPr>
        </p:nvSpPr>
        <p:spPr>
          <a:xfrm>
            <a:off x="3742850" y="1549875"/>
            <a:ext cx="4545000" cy="129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p:txBody>
      </p:sp>
      <p:sp>
        <p:nvSpPr>
          <p:cNvPr id="139" name="Google Shape;139;p30"/>
          <p:cNvSpPr txBox="1"/>
          <p:nvPr>
            <p:ph idx="1" type="subTitle"/>
          </p:nvPr>
        </p:nvSpPr>
        <p:spPr>
          <a:xfrm>
            <a:off x="3742850" y="3039213"/>
            <a:ext cx="4545000" cy="55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cxnSp>
        <p:nvCxnSpPr>
          <p:cNvPr id="140" name="Google Shape;140;p3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1" name="Google Shape;141;p3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2" name="Google Shape;142;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3" name="Google Shape;143;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4" name="Google Shape;144;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5" name="Google Shape;145;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31"/>
          <p:cNvSpPr txBox="1"/>
          <p:nvPr>
            <p:ph type="title"/>
          </p:nvPr>
        </p:nvSpPr>
        <p:spPr>
          <a:xfrm>
            <a:off x="1677925" y="2511803"/>
            <a:ext cx="3714900" cy="80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8" name="Google Shape;148;p31"/>
          <p:cNvSpPr txBox="1"/>
          <p:nvPr>
            <p:ph idx="2" type="title"/>
          </p:nvPr>
        </p:nvSpPr>
        <p:spPr>
          <a:xfrm>
            <a:off x="3741925" y="1484693"/>
            <a:ext cx="1650900" cy="978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49" name="Google Shape;149;p31"/>
          <p:cNvSpPr txBox="1"/>
          <p:nvPr>
            <p:ph idx="1" type="subTitle"/>
          </p:nvPr>
        </p:nvSpPr>
        <p:spPr>
          <a:xfrm>
            <a:off x="831625" y="3244000"/>
            <a:ext cx="4561200" cy="39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50" name="Google Shape;150;p31"/>
          <p:cNvCxnSpPr/>
          <p:nvPr/>
        </p:nvCxnSpPr>
        <p:spPr>
          <a:xfrm rot="10800000">
            <a:off x="-30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1" name="Google Shape;151;p31"/>
          <p:cNvCxnSpPr/>
          <p:nvPr/>
        </p:nvCxnSpPr>
        <p:spPr>
          <a:xfrm rot="10800000">
            <a:off x="-30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2" name="Google Shape;152;p3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53" name="Google Shape;153;p3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 name="Shape 15"/>
        <p:cNvGrpSpPr/>
        <p:nvPr/>
      </p:nvGrpSpPr>
      <p:grpSpPr>
        <a:xfrm>
          <a:off x="0" y="0"/>
          <a:ext cx="0" cy="0"/>
          <a:chOff x="0" y="0"/>
          <a:chExt cx="0" cy="0"/>
        </a:xfrm>
      </p:grpSpPr>
      <p:sp>
        <p:nvSpPr>
          <p:cNvPr id="16" name="Google Shape;16;p14"/>
          <p:cNvSpPr txBox="1"/>
          <p:nvPr>
            <p:ph idx="1" type="subTitle"/>
          </p:nvPr>
        </p:nvSpPr>
        <p:spPr>
          <a:xfrm>
            <a:off x="89595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17" name="Google Shape;17;p14"/>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8" name="Google Shape;18;p1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 name="Google Shape;19;p1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 name="Google Shape;20;p14"/>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3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56" name="Google Shape;156;p3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7" name="Google Shape;157;p3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8" name="Google Shape;158;p3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3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1" name="Google Shape;161;p3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2" name="Google Shape;162;p3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63" name="Google Shape;163;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64" name="Google Shape;164;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65" name="Google Shape;165;p3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66" name="Google Shape;166;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34"/>
          <p:cNvSpPr txBox="1"/>
          <p:nvPr>
            <p:ph type="title"/>
          </p:nvPr>
        </p:nvSpPr>
        <p:spPr>
          <a:xfrm>
            <a:off x="1877475" y="445025"/>
            <a:ext cx="5389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9" name="Google Shape;169;p34"/>
          <p:cNvSpPr txBox="1"/>
          <p:nvPr>
            <p:ph idx="1" type="subTitle"/>
          </p:nvPr>
        </p:nvSpPr>
        <p:spPr>
          <a:xfrm>
            <a:off x="3226708" y="1405390"/>
            <a:ext cx="2486100" cy="40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70" name="Google Shape;170;p34"/>
          <p:cNvSpPr txBox="1"/>
          <p:nvPr>
            <p:ph idx="2" type="subTitle"/>
          </p:nvPr>
        </p:nvSpPr>
        <p:spPr>
          <a:xfrm>
            <a:off x="3226708" y="180641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1" name="Google Shape;171;p34"/>
          <p:cNvSpPr txBox="1"/>
          <p:nvPr>
            <p:ph idx="3" type="subTitle"/>
          </p:nvPr>
        </p:nvSpPr>
        <p:spPr>
          <a:xfrm>
            <a:off x="719108" y="1405390"/>
            <a:ext cx="2486100" cy="40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72" name="Google Shape;172;p34"/>
          <p:cNvSpPr txBox="1"/>
          <p:nvPr>
            <p:ph idx="4" type="subTitle"/>
          </p:nvPr>
        </p:nvSpPr>
        <p:spPr>
          <a:xfrm>
            <a:off x="719108" y="180641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3" name="Google Shape;173;p34"/>
          <p:cNvSpPr txBox="1"/>
          <p:nvPr>
            <p:ph idx="5" type="subTitle"/>
          </p:nvPr>
        </p:nvSpPr>
        <p:spPr>
          <a:xfrm>
            <a:off x="3226708" y="3171118"/>
            <a:ext cx="2486100" cy="46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74" name="Google Shape;174;p34"/>
          <p:cNvSpPr txBox="1"/>
          <p:nvPr>
            <p:ph idx="6" type="subTitle"/>
          </p:nvPr>
        </p:nvSpPr>
        <p:spPr>
          <a:xfrm>
            <a:off x="3226708" y="356548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5" name="Google Shape;175;p34"/>
          <p:cNvSpPr txBox="1"/>
          <p:nvPr>
            <p:ph idx="7" type="subTitle"/>
          </p:nvPr>
        </p:nvSpPr>
        <p:spPr>
          <a:xfrm>
            <a:off x="719108" y="3171118"/>
            <a:ext cx="2486100" cy="46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176" name="Google Shape;176;p34"/>
          <p:cNvSpPr txBox="1"/>
          <p:nvPr>
            <p:ph idx="8" type="subTitle"/>
          </p:nvPr>
        </p:nvSpPr>
        <p:spPr>
          <a:xfrm>
            <a:off x="719158" y="3565487"/>
            <a:ext cx="2486100" cy="6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77" name="Google Shape;177;p3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78" name="Google Shape;178;p3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3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1" name="Google Shape;181;p3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2" name="Google Shape;182;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83" name="Google Shape;183;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84" name="Google Shape;184;p35"/>
          <p:cNvSpPr txBox="1"/>
          <p:nvPr>
            <p:ph idx="1" type="body"/>
          </p:nvPr>
        </p:nvSpPr>
        <p:spPr>
          <a:xfrm>
            <a:off x="5547900" y="3007750"/>
            <a:ext cx="2883000" cy="1595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algn="l">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algn="l">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algn="l">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algn="l">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algn="l">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algn="l">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algn="l">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algn="l">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36"/>
          <p:cNvSpPr txBox="1"/>
          <p:nvPr>
            <p:ph type="title"/>
          </p:nvPr>
        </p:nvSpPr>
        <p:spPr>
          <a:xfrm>
            <a:off x="713225" y="1345375"/>
            <a:ext cx="6120300" cy="164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187" name="Google Shape;187;p36"/>
          <p:cNvSpPr txBox="1"/>
          <p:nvPr>
            <p:ph idx="1" type="subTitle"/>
          </p:nvPr>
        </p:nvSpPr>
        <p:spPr>
          <a:xfrm>
            <a:off x="713225" y="3188648"/>
            <a:ext cx="6120300" cy="37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cxnSp>
        <p:nvCxnSpPr>
          <p:cNvPr id="188" name="Google Shape;188;p3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9" name="Google Shape;189;p3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0" name="Google Shape;190;p3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91" name="Google Shape;191;p3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37"/>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94" name="Google Shape;194;p37"/>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195" name="Google Shape;195;p37"/>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96" name="Google Shape;196;p3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7" name="Google Shape;197;p3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8" name="Google Shape;198;p3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38"/>
          <p:cNvSpPr txBox="1"/>
          <p:nvPr>
            <p:ph type="title"/>
          </p:nvPr>
        </p:nvSpPr>
        <p:spPr>
          <a:xfrm>
            <a:off x="4373850" y="944250"/>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01" name="Google Shape;201;p38"/>
          <p:cNvSpPr txBox="1"/>
          <p:nvPr>
            <p:ph idx="2" type="title"/>
          </p:nvPr>
        </p:nvSpPr>
        <p:spPr>
          <a:xfrm>
            <a:off x="2294850" y="1096650"/>
            <a:ext cx="1650900" cy="97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202" name="Google Shape;202;p38"/>
          <p:cNvSpPr txBox="1"/>
          <p:nvPr>
            <p:ph idx="1" type="subTitle"/>
          </p:nvPr>
        </p:nvSpPr>
        <p:spPr>
          <a:xfrm>
            <a:off x="4373850" y="1593150"/>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03" name="Google Shape;203;p3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4" name="Google Shape;204;p3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5" name="Google Shape;205;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06" name="Google Shape;206;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07" name="Google Shape;207;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08" name="Google Shape;208;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39"/>
          <p:cNvSpPr txBox="1"/>
          <p:nvPr>
            <p:ph type="title"/>
          </p:nvPr>
        </p:nvSpPr>
        <p:spPr>
          <a:xfrm>
            <a:off x="1043725" y="922567"/>
            <a:ext cx="3123000" cy="225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1" name="Google Shape;211;p39"/>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212" name="Google Shape;212;p3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3" name="Google Shape;213;p3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4" name="Google Shape;214;p3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40"/>
          <p:cNvSpPr txBox="1"/>
          <p:nvPr>
            <p:ph type="title"/>
          </p:nvPr>
        </p:nvSpPr>
        <p:spPr>
          <a:xfrm>
            <a:off x="5310925" y="962565"/>
            <a:ext cx="3123000" cy="225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7" name="Google Shape;217;p40"/>
          <p:cNvSpPr txBox="1"/>
          <p:nvPr>
            <p:ph idx="1" type="subTitle"/>
          </p:nvPr>
        </p:nvSpPr>
        <p:spPr>
          <a:xfrm>
            <a:off x="5310925" y="3400935"/>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218" name="Google Shape;218;p4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9" name="Google Shape;219;p4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0" name="Google Shape;22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21" name="Google Shape;22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22" name="Google Shape;22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23" name="Google Shape;22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41"/>
          <p:cNvSpPr txBox="1"/>
          <p:nvPr>
            <p:ph idx="1" type="subTitle"/>
          </p:nvPr>
        </p:nvSpPr>
        <p:spPr>
          <a:xfrm>
            <a:off x="3509000"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41"/>
          <p:cNvSpPr txBox="1"/>
          <p:nvPr>
            <p:ph idx="2" type="subTitle"/>
          </p:nvPr>
        </p:nvSpPr>
        <p:spPr>
          <a:xfrm>
            <a:off x="350902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27" name="Google Shape;227;p41"/>
          <p:cNvSpPr txBox="1"/>
          <p:nvPr>
            <p:ph idx="3" type="subTitle"/>
          </p:nvPr>
        </p:nvSpPr>
        <p:spPr>
          <a:xfrm>
            <a:off x="953025"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41"/>
          <p:cNvSpPr txBox="1"/>
          <p:nvPr>
            <p:ph idx="4" type="subTitle"/>
          </p:nvPr>
        </p:nvSpPr>
        <p:spPr>
          <a:xfrm>
            <a:off x="95312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29" name="Google Shape;229;p41"/>
          <p:cNvSpPr txBox="1"/>
          <p:nvPr>
            <p:ph idx="5" type="subTitle"/>
          </p:nvPr>
        </p:nvSpPr>
        <p:spPr>
          <a:xfrm>
            <a:off x="6064875" y="25320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41"/>
          <p:cNvSpPr txBox="1"/>
          <p:nvPr>
            <p:ph idx="6" type="subTitle"/>
          </p:nvPr>
        </p:nvSpPr>
        <p:spPr>
          <a:xfrm>
            <a:off x="6064875" y="2948247"/>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31" name="Google Shape;231;p41"/>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4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3" name="Google Shape;233;p4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5"/>
          <p:cNvSpPr txBox="1"/>
          <p:nvPr>
            <p:ph type="title"/>
          </p:nvPr>
        </p:nvSpPr>
        <p:spPr>
          <a:xfrm>
            <a:off x="2714550" y="2366272"/>
            <a:ext cx="3714900" cy="8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15"/>
          <p:cNvSpPr txBox="1"/>
          <p:nvPr>
            <p:ph idx="2" type="title"/>
          </p:nvPr>
        </p:nvSpPr>
        <p:spPr>
          <a:xfrm>
            <a:off x="3746550" y="1339163"/>
            <a:ext cx="1650900" cy="9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24" name="Google Shape;24;p15"/>
          <p:cNvSpPr txBox="1"/>
          <p:nvPr>
            <p:ph idx="1" type="subTitle"/>
          </p:nvPr>
        </p:nvSpPr>
        <p:spPr>
          <a:xfrm>
            <a:off x="2291400" y="3076675"/>
            <a:ext cx="4561200" cy="39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25" name="Google Shape;25;p1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 name="Google Shape;26;p1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7" name="Google Shape;27;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8" name="Google Shape;28;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42"/>
          <p:cNvSpPr txBox="1"/>
          <p:nvPr>
            <p:ph idx="1" type="subTitle"/>
          </p:nvPr>
        </p:nvSpPr>
        <p:spPr>
          <a:xfrm>
            <a:off x="3509000"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42"/>
          <p:cNvSpPr txBox="1"/>
          <p:nvPr>
            <p:ph idx="2" type="subTitle"/>
          </p:nvPr>
        </p:nvSpPr>
        <p:spPr>
          <a:xfrm>
            <a:off x="350902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37" name="Google Shape;237;p42"/>
          <p:cNvSpPr txBox="1"/>
          <p:nvPr>
            <p:ph idx="3" type="subTitle"/>
          </p:nvPr>
        </p:nvSpPr>
        <p:spPr>
          <a:xfrm>
            <a:off x="953025"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42"/>
          <p:cNvSpPr txBox="1"/>
          <p:nvPr>
            <p:ph idx="4" type="subTitle"/>
          </p:nvPr>
        </p:nvSpPr>
        <p:spPr>
          <a:xfrm>
            <a:off x="95312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39" name="Google Shape;239;p42"/>
          <p:cNvSpPr txBox="1"/>
          <p:nvPr>
            <p:ph idx="5" type="subTitle"/>
          </p:nvPr>
        </p:nvSpPr>
        <p:spPr>
          <a:xfrm>
            <a:off x="6064875" y="16938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42"/>
          <p:cNvSpPr txBox="1"/>
          <p:nvPr>
            <p:ph idx="6" type="subTitle"/>
          </p:nvPr>
        </p:nvSpPr>
        <p:spPr>
          <a:xfrm>
            <a:off x="6064875" y="21100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1" name="Google Shape;241;p42"/>
          <p:cNvSpPr txBox="1"/>
          <p:nvPr>
            <p:ph type="title"/>
          </p:nvPr>
        </p:nvSpPr>
        <p:spPr>
          <a:xfrm>
            <a:off x="1244250" y="445025"/>
            <a:ext cx="665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42"/>
          <p:cNvSpPr txBox="1"/>
          <p:nvPr>
            <p:ph idx="7" type="subTitle"/>
          </p:nvPr>
        </p:nvSpPr>
        <p:spPr>
          <a:xfrm>
            <a:off x="3509000"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42"/>
          <p:cNvSpPr txBox="1"/>
          <p:nvPr>
            <p:ph idx="8" type="subTitle"/>
          </p:nvPr>
        </p:nvSpPr>
        <p:spPr>
          <a:xfrm>
            <a:off x="350902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4" name="Google Shape;244;p42"/>
          <p:cNvSpPr txBox="1"/>
          <p:nvPr>
            <p:ph idx="9" type="subTitle"/>
          </p:nvPr>
        </p:nvSpPr>
        <p:spPr>
          <a:xfrm>
            <a:off x="95302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42"/>
          <p:cNvSpPr txBox="1"/>
          <p:nvPr>
            <p:ph idx="13" type="subTitle"/>
          </p:nvPr>
        </p:nvSpPr>
        <p:spPr>
          <a:xfrm>
            <a:off x="95312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6" name="Google Shape;246;p42"/>
          <p:cNvSpPr txBox="1"/>
          <p:nvPr>
            <p:ph idx="14" type="subTitle"/>
          </p:nvPr>
        </p:nvSpPr>
        <p:spPr>
          <a:xfrm>
            <a:off x="606487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42"/>
          <p:cNvSpPr txBox="1"/>
          <p:nvPr>
            <p:ph idx="15" type="subTitle"/>
          </p:nvPr>
        </p:nvSpPr>
        <p:spPr>
          <a:xfrm>
            <a:off x="6064875" y="3814949"/>
            <a:ext cx="2126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248" name="Google Shape;248;p4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9" name="Google Shape;249;p4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0" name="Google Shape;250;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51" name="Google Shape;251;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43"/>
          <p:cNvSpPr txBox="1"/>
          <p:nvPr>
            <p:ph idx="1" type="subTitle"/>
          </p:nvPr>
        </p:nvSpPr>
        <p:spPr>
          <a:xfrm>
            <a:off x="3414050"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43"/>
          <p:cNvSpPr txBox="1"/>
          <p:nvPr>
            <p:ph idx="2" type="subTitle"/>
          </p:nvPr>
        </p:nvSpPr>
        <p:spPr>
          <a:xfrm>
            <a:off x="3564200"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55" name="Google Shape;255;p43"/>
          <p:cNvSpPr txBox="1"/>
          <p:nvPr>
            <p:ph idx="3" type="subTitle"/>
          </p:nvPr>
        </p:nvSpPr>
        <p:spPr>
          <a:xfrm>
            <a:off x="7057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43"/>
          <p:cNvSpPr txBox="1"/>
          <p:nvPr>
            <p:ph idx="4" type="subTitle"/>
          </p:nvPr>
        </p:nvSpPr>
        <p:spPr>
          <a:xfrm>
            <a:off x="8558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57" name="Google Shape;257;p43"/>
          <p:cNvSpPr txBox="1"/>
          <p:nvPr>
            <p:ph idx="5" type="subTitle"/>
          </p:nvPr>
        </p:nvSpPr>
        <p:spPr>
          <a:xfrm>
            <a:off x="61223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43"/>
          <p:cNvSpPr txBox="1"/>
          <p:nvPr>
            <p:ph idx="6" type="subTitle"/>
          </p:nvPr>
        </p:nvSpPr>
        <p:spPr>
          <a:xfrm>
            <a:off x="62724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59" name="Google Shape;259;p43"/>
          <p:cNvSpPr txBox="1"/>
          <p:nvPr>
            <p:ph idx="7" type="subTitle"/>
          </p:nvPr>
        </p:nvSpPr>
        <p:spPr>
          <a:xfrm>
            <a:off x="3414050"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43"/>
          <p:cNvSpPr txBox="1"/>
          <p:nvPr>
            <p:ph idx="8" type="subTitle"/>
          </p:nvPr>
        </p:nvSpPr>
        <p:spPr>
          <a:xfrm>
            <a:off x="3564200"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1" name="Google Shape;261;p43"/>
          <p:cNvSpPr txBox="1"/>
          <p:nvPr>
            <p:ph idx="9" type="subTitle"/>
          </p:nvPr>
        </p:nvSpPr>
        <p:spPr>
          <a:xfrm>
            <a:off x="705725"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43"/>
          <p:cNvSpPr txBox="1"/>
          <p:nvPr>
            <p:ph idx="13" type="subTitle"/>
          </p:nvPr>
        </p:nvSpPr>
        <p:spPr>
          <a:xfrm>
            <a:off x="855875"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3" name="Google Shape;263;p43"/>
          <p:cNvSpPr txBox="1"/>
          <p:nvPr>
            <p:ph idx="14" type="subTitle"/>
          </p:nvPr>
        </p:nvSpPr>
        <p:spPr>
          <a:xfrm>
            <a:off x="6122325" y="34533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43"/>
          <p:cNvSpPr txBox="1"/>
          <p:nvPr>
            <p:ph idx="15" type="subTitle"/>
          </p:nvPr>
        </p:nvSpPr>
        <p:spPr>
          <a:xfrm>
            <a:off x="6272475" y="38695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65" name="Google Shape;265;p43"/>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4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7" name="Google Shape;267;p4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44"/>
          <p:cNvSpPr txBox="1"/>
          <p:nvPr>
            <p:ph idx="1" type="subTitle"/>
          </p:nvPr>
        </p:nvSpPr>
        <p:spPr>
          <a:xfrm>
            <a:off x="3414050"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44"/>
          <p:cNvSpPr txBox="1"/>
          <p:nvPr>
            <p:ph idx="2" type="subTitle"/>
          </p:nvPr>
        </p:nvSpPr>
        <p:spPr>
          <a:xfrm>
            <a:off x="3564200"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1" name="Google Shape;271;p44"/>
          <p:cNvSpPr txBox="1"/>
          <p:nvPr>
            <p:ph idx="3" type="subTitle"/>
          </p:nvPr>
        </p:nvSpPr>
        <p:spPr>
          <a:xfrm>
            <a:off x="7057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44"/>
          <p:cNvSpPr txBox="1"/>
          <p:nvPr>
            <p:ph idx="4" type="subTitle"/>
          </p:nvPr>
        </p:nvSpPr>
        <p:spPr>
          <a:xfrm>
            <a:off x="8558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3" name="Google Shape;273;p44"/>
          <p:cNvSpPr txBox="1"/>
          <p:nvPr>
            <p:ph idx="5" type="subTitle"/>
          </p:nvPr>
        </p:nvSpPr>
        <p:spPr>
          <a:xfrm>
            <a:off x="6122325" y="1714429"/>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44"/>
          <p:cNvSpPr txBox="1"/>
          <p:nvPr>
            <p:ph idx="6" type="subTitle"/>
          </p:nvPr>
        </p:nvSpPr>
        <p:spPr>
          <a:xfrm>
            <a:off x="6272475" y="2124122"/>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5" name="Google Shape;275;p44"/>
          <p:cNvSpPr txBox="1"/>
          <p:nvPr>
            <p:ph idx="7" type="subTitle"/>
          </p:nvPr>
        </p:nvSpPr>
        <p:spPr>
          <a:xfrm>
            <a:off x="2059863" y="31485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44"/>
          <p:cNvSpPr txBox="1"/>
          <p:nvPr>
            <p:ph idx="8" type="subTitle"/>
          </p:nvPr>
        </p:nvSpPr>
        <p:spPr>
          <a:xfrm>
            <a:off x="2210013" y="35647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7" name="Google Shape;277;p44"/>
          <p:cNvSpPr txBox="1"/>
          <p:nvPr>
            <p:ph idx="9" type="subTitle"/>
          </p:nvPr>
        </p:nvSpPr>
        <p:spPr>
          <a:xfrm>
            <a:off x="4768138" y="3148526"/>
            <a:ext cx="23160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44"/>
          <p:cNvSpPr txBox="1"/>
          <p:nvPr>
            <p:ph idx="13" type="subTitle"/>
          </p:nvPr>
        </p:nvSpPr>
        <p:spPr>
          <a:xfrm>
            <a:off x="4918288" y="3564736"/>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79" name="Google Shape;279;p44"/>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4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1" name="Google Shape;281;p4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2" name="Google Shape;282;p4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83" name="Google Shape;283;p4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45"/>
          <p:cNvSpPr txBox="1"/>
          <p:nvPr>
            <p:ph type="title"/>
          </p:nvPr>
        </p:nvSpPr>
        <p:spPr>
          <a:xfrm>
            <a:off x="716225" y="1073000"/>
            <a:ext cx="5640600" cy="285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286" name="Google Shape;286;p4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7" name="Google Shape;287;p4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8" name="Google Shape;288;p4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89" name="Google Shape;289;p4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90" name="Google Shape;290;p4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91" name="Google Shape;291;p4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46"/>
          <p:cNvSpPr txBox="1"/>
          <p:nvPr>
            <p:ph idx="1" type="subTitle"/>
          </p:nvPr>
        </p:nvSpPr>
        <p:spPr>
          <a:xfrm>
            <a:off x="4916850" y="1894200"/>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46"/>
          <p:cNvSpPr txBox="1"/>
          <p:nvPr>
            <p:ph idx="2" type="subTitle"/>
          </p:nvPr>
        </p:nvSpPr>
        <p:spPr>
          <a:xfrm>
            <a:off x="5058900" y="229647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95" name="Google Shape;295;p46"/>
          <p:cNvSpPr txBox="1"/>
          <p:nvPr>
            <p:ph idx="3" type="subTitle"/>
          </p:nvPr>
        </p:nvSpPr>
        <p:spPr>
          <a:xfrm>
            <a:off x="1911150" y="1894200"/>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46"/>
          <p:cNvSpPr txBox="1"/>
          <p:nvPr>
            <p:ph idx="4" type="subTitle"/>
          </p:nvPr>
        </p:nvSpPr>
        <p:spPr>
          <a:xfrm>
            <a:off x="2053300" y="229647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97" name="Google Shape;297;p46"/>
          <p:cNvSpPr txBox="1"/>
          <p:nvPr>
            <p:ph idx="5" type="subTitle"/>
          </p:nvPr>
        </p:nvSpPr>
        <p:spPr>
          <a:xfrm>
            <a:off x="4916850" y="3528902"/>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46"/>
          <p:cNvSpPr txBox="1"/>
          <p:nvPr>
            <p:ph idx="6" type="subTitle"/>
          </p:nvPr>
        </p:nvSpPr>
        <p:spPr>
          <a:xfrm>
            <a:off x="5058900" y="392373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99" name="Google Shape;299;p46"/>
          <p:cNvSpPr txBox="1"/>
          <p:nvPr>
            <p:ph idx="7" type="subTitle"/>
          </p:nvPr>
        </p:nvSpPr>
        <p:spPr>
          <a:xfrm>
            <a:off x="1911150" y="3528902"/>
            <a:ext cx="2316000" cy="48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46"/>
          <p:cNvSpPr txBox="1"/>
          <p:nvPr>
            <p:ph idx="8" type="subTitle"/>
          </p:nvPr>
        </p:nvSpPr>
        <p:spPr>
          <a:xfrm>
            <a:off x="2053200" y="392373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1" name="Google Shape;301;p46"/>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4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03" name="Google Shape;303;p4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47"/>
          <p:cNvSpPr txBox="1"/>
          <p:nvPr>
            <p:ph idx="1" type="subTitle"/>
          </p:nvPr>
        </p:nvSpPr>
        <p:spPr>
          <a:xfrm>
            <a:off x="3571925"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47"/>
          <p:cNvSpPr txBox="1"/>
          <p:nvPr>
            <p:ph idx="2" type="subTitle"/>
          </p:nvPr>
        </p:nvSpPr>
        <p:spPr>
          <a:xfrm>
            <a:off x="3571925"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7" name="Google Shape;307;p47"/>
          <p:cNvSpPr txBox="1"/>
          <p:nvPr>
            <p:ph idx="3" type="subTitle"/>
          </p:nvPr>
        </p:nvSpPr>
        <p:spPr>
          <a:xfrm>
            <a:off x="1088400"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47"/>
          <p:cNvSpPr txBox="1"/>
          <p:nvPr>
            <p:ph idx="4" type="subTitle"/>
          </p:nvPr>
        </p:nvSpPr>
        <p:spPr>
          <a:xfrm>
            <a:off x="1088400"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09" name="Google Shape;309;p47"/>
          <p:cNvSpPr txBox="1"/>
          <p:nvPr>
            <p:ph idx="5" type="subTitle"/>
          </p:nvPr>
        </p:nvSpPr>
        <p:spPr>
          <a:xfrm>
            <a:off x="6055450" y="2904446"/>
            <a:ext cx="2015400" cy="4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47"/>
          <p:cNvSpPr txBox="1"/>
          <p:nvPr>
            <p:ph idx="6" type="subTitle"/>
          </p:nvPr>
        </p:nvSpPr>
        <p:spPr>
          <a:xfrm>
            <a:off x="6055450" y="3306722"/>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11" name="Google Shape;311;p47"/>
          <p:cNvSpPr txBox="1"/>
          <p:nvPr>
            <p:ph type="title"/>
          </p:nvPr>
        </p:nvSpPr>
        <p:spPr>
          <a:xfrm>
            <a:off x="713225" y="445025"/>
            <a:ext cx="5517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4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13" name="Google Shape;313;p4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14" name="Google Shape;314;p4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4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17" name="Google Shape;317;p4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18" name="Google Shape;318;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19" name="Google Shape;319;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20" name="Google Shape;320;p4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21" name="Google Shape;321;p4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22" name="Google Shape;322;p48"/>
          <p:cNvSpPr txBox="1"/>
          <p:nvPr>
            <p:ph type="title"/>
          </p:nvPr>
        </p:nvSpPr>
        <p:spPr>
          <a:xfrm>
            <a:off x="2780100" y="445025"/>
            <a:ext cx="358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3" name="Google Shape;323;p48"/>
          <p:cNvSpPr txBox="1"/>
          <p:nvPr>
            <p:ph idx="1" type="subTitle"/>
          </p:nvPr>
        </p:nvSpPr>
        <p:spPr>
          <a:xfrm>
            <a:off x="5306650" y="1710190"/>
            <a:ext cx="2486100" cy="40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24" name="Google Shape;324;p48"/>
          <p:cNvSpPr txBox="1"/>
          <p:nvPr>
            <p:ph idx="2" type="subTitle"/>
          </p:nvPr>
        </p:nvSpPr>
        <p:spPr>
          <a:xfrm>
            <a:off x="5306650" y="211121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25" name="Google Shape;325;p48"/>
          <p:cNvSpPr txBox="1"/>
          <p:nvPr>
            <p:ph idx="3" type="subTitle"/>
          </p:nvPr>
        </p:nvSpPr>
        <p:spPr>
          <a:xfrm>
            <a:off x="1351250" y="1710190"/>
            <a:ext cx="2486100" cy="40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26" name="Google Shape;326;p48"/>
          <p:cNvSpPr txBox="1"/>
          <p:nvPr>
            <p:ph idx="4" type="subTitle"/>
          </p:nvPr>
        </p:nvSpPr>
        <p:spPr>
          <a:xfrm>
            <a:off x="1351250" y="211121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27" name="Google Shape;327;p48"/>
          <p:cNvSpPr txBox="1"/>
          <p:nvPr>
            <p:ph idx="5" type="subTitle"/>
          </p:nvPr>
        </p:nvSpPr>
        <p:spPr>
          <a:xfrm>
            <a:off x="5306650" y="3552118"/>
            <a:ext cx="2486100" cy="46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28" name="Google Shape;328;p48"/>
          <p:cNvSpPr txBox="1"/>
          <p:nvPr>
            <p:ph idx="6" type="subTitle"/>
          </p:nvPr>
        </p:nvSpPr>
        <p:spPr>
          <a:xfrm>
            <a:off x="5306650" y="394648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29" name="Google Shape;329;p48"/>
          <p:cNvSpPr txBox="1"/>
          <p:nvPr>
            <p:ph idx="7" type="subTitle"/>
          </p:nvPr>
        </p:nvSpPr>
        <p:spPr>
          <a:xfrm>
            <a:off x="1351250" y="3552118"/>
            <a:ext cx="2486100" cy="46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30" name="Google Shape;330;p48"/>
          <p:cNvSpPr txBox="1"/>
          <p:nvPr>
            <p:ph idx="8" type="subTitle"/>
          </p:nvPr>
        </p:nvSpPr>
        <p:spPr>
          <a:xfrm>
            <a:off x="1351300" y="3946487"/>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31" name="Google Shape;331;p48"/>
          <p:cNvSpPr txBox="1"/>
          <p:nvPr>
            <p:ph idx="9" type="title"/>
          </p:nvPr>
        </p:nvSpPr>
        <p:spPr>
          <a:xfrm>
            <a:off x="1351250" y="1131425"/>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32" name="Google Shape;332;p48"/>
          <p:cNvSpPr txBox="1"/>
          <p:nvPr>
            <p:ph idx="13" type="title"/>
          </p:nvPr>
        </p:nvSpPr>
        <p:spPr>
          <a:xfrm>
            <a:off x="5306650" y="1131425"/>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33" name="Google Shape;333;p48"/>
          <p:cNvSpPr txBox="1"/>
          <p:nvPr>
            <p:ph idx="14" type="title"/>
          </p:nvPr>
        </p:nvSpPr>
        <p:spPr>
          <a:xfrm>
            <a:off x="1351300" y="2964563"/>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334" name="Google Shape;334;p48"/>
          <p:cNvSpPr txBox="1"/>
          <p:nvPr>
            <p:ph idx="15" type="title"/>
          </p:nvPr>
        </p:nvSpPr>
        <p:spPr>
          <a:xfrm>
            <a:off x="5306650" y="2964563"/>
            <a:ext cx="24861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49"/>
          <p:cNvSpPr txBox="1"/>
          <p:nvPr>
            <p:ph idx="1" type="subTitle"/>
          </p:nvPr>
        </p:nvSpPr>
        <p:spPr>
          <a:xfrm>
            <a:off x="3718325" y="3294199"/>
            <a:ext cx="16428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49"/>
          <p:cNvSpPr txBox="1"/>
          <p:nvPr>
            <p:ph idx="2" type="subTitle"/>
          </p:nvPr>
        </p:nvSpPr>
        <p:spPr>
          <a:xfrm>
            <a:off x="3617675"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338" name="Google Shape;338;p49"/>
          <p:cNvSpPr txBox="1"/>
          <p:nvPr>
            <p:ph idx="3" type="subTitle"/>
          </p:nvPr>
        </p:nvSpPr>
        <p:spPr>
          <a:xfrm>
            <a:off x="1328025" y="3294199"/>
            <a:ext cx="16428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49"/>
          <p:cNvSpPr txBox="1"/>
          <p:nvPr>
            <p:ph idx="4" type="subTitle"/>
          </p:nvPr>
        </p:nvSpPr>
        <p:spPr>
          <a:xfrm>
            <a:off x="1227426"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340" name="Google Shape;340;p49"/>
          <p:cNvSpPr txBox="1"/>
          <p:nvPr>
            <p:ph idx="5" type="subTitle"/>
          </p:nvPr>
        </p:nvSpPr>
        <p:spPr>
          <a:xfrm>
            <a:off x="6108550" y="3294199"/>
            <a:ext cx="1643100" cy="4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49"/>
          <p:cNvSpPr txBox="1"/>
          <p:nvPr>
            <p:ph idx="6" type="subTitle"/>
          </p:nvPr>
        </p:nvSpPr>
        <p:spPr>
          <a:xfrm>
            <a:off x="6008050" y="3703897"/>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342" name="Google Shape;342;p49"/>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4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44" name="Google Shape;344;p4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50"/>
          <p:cNvSpPr txBox="1"/>
          <p:nvPr>
            <p:ph idx="1" type="subTitle"/>
          </p:nvPr>
        </p:nvSpPr>
        <p:spPr>
          <a:xfrm>
            <a:off x="4750175" y="1632746"/>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50"/>
          <p:cNvSpPr txBox="1"/>
          <p:nvPr>
            <p:ph idx="2" type="subTitle"/>
          </p:nvPr>
        </p:nvSpPr>
        <p:spPr>
          <a:xfrm>
            <a:off x="4750184" y="2035022"/>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48" name="Google Shape;348;p50"/>
          <p:cNvSpPr txBox="1"/>
          <p:nvPr>
            <p:ph idx="3" type="subTitle"/>
          </p:nvPr>
        </p:nvSpPr>
        <p:spPr>
          <a:xfrm>
            <a:off x="2306450" y="1632746"/>
            <a:ext cx="20148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50"/>
          <p:cNvSpPr txBox="1"/>
          <p:nvPr>
            <p:ph idx="4" type="subTitle"/>
          </p:nvPr>
        </p:nvSpPr>
        <p:spPr>
          <a:xfrm>
            <a:off x="2306462" y="2035022"/>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0" name="Google Shape;350;p50"/>
          <p:cNvSpPr txBox="1"/>
          <p:nvPr>
            <p:ph idx="5" type="subTitle"/>
          </p:nvPr>
        </p:nvSpPr>
        <p:spPr>
          <a:xfrm>
            <a:off x="4750175" y="3062273"/>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50"/>
          <p:cNvSpPr txBox="1"/>
          <p:nvPr>
            <p:ph idx="6" type="subTitle"/>
          </p:nvPr>
        </p:nvSpPr>
        <p:spPr>
          <a:xfrm>
            <a:off x="4750184" y="3471047"/>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2" name="Google Shape;352;p50"/>
          <p:cNvSpPr txBox="1"/>
          <p:nvPr>
            <p:ph idx="7" type="subTitle"/>
          </p:nvPr>
        </p:nvSpPr>
        <p:spPr>
          <a:xfrm>
            <a:off x="2306450" y="3062273"/>
            <a:ext cx="20148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50"/>
          <p:cNvSpPr txBox="1"/>
          <p:nvPr>
            <p:ph idx="8" type="subTitle"/>
          </p:nvPr>
        </p:nvSpPr>
        <p:spPr>
          <a:xfrm>
            <a:off x="2306462" y="3471047"/>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4" name="Google Shape;354;p50"/>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5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56" name="Google Shape;356;p5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5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59" name="Google Shape;359;p5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0" name="Google Shape;360;p5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1" name="Google Shape;361;p5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2" name="Google Shape;362;p5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63" name="Google Shape;363;p5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64" name="Google Shape;364;p51"/>
          <p:cNvSpPr txBox="1"/>
          <p:nvPr>
            <p:ph idx="1" type="subTitle"/>
          </p:nvPr>
        </p:nvSpPr>
        <p:spPr>
          <a:xfrm>
            <a:off x="728750" y="1112872"/>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51"/>
          <p:cNvSpPr txBox="1"/>
          <p:nvPr>
            <p:ph idx="2" type="subTitle"/>
          </p:nvPr>
        </p:nvSpPr>
        <p:spPr>
          <a:xfrm>
            <a:off x="728762" y="1515149"/>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6" name="Google Shape;366;p51"/>
          <p:cNvSpPr txBox="1"/>
          <p:nvPr>
            <p:ph idx="3" type="subTitle"/>
          </p:nvPr>
        </p:nvSpPr>
        <p:spPr>
          <a:xfrm>
            <a:off x="728750" y="2036386"/>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51"/>
          <p:cNvSpPr txBox="1"/>
          <p:nvPr>
            <p:ph idx="4" type="subTitle"/>
          </p:nvPr>
        </p:nvSpPr>
        <p:spPr>
          <a:xfrm>
            <a:off x="728762" y="2445160"/>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8" name="Google Shape;368;p51"/>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51"/>
          <p:cNvSpPr txBox="1"/>
          <p:nvPr>
            <p:ph idx="5" type="subTitle"/>
          </p:nvPr>
        </p:nvSpPr>
        <p:spPr>
          <a:xfrm>
            <a:off x="728750" y="2997225"/>
            <a:ext cx="2014800" cy="49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51"/>
          <p:cNvSpPr txBox="1"/>
          <p:nvPr>
            <p:ph idx="6" type="subTitle"/>
          </p:nvPr>
        </p:nvSpPr>
        <p:spPr>
          <a:xfrm>
            <a:off x="728762" y="3405999"/>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6"/>
          <p:cNvSpPr txBox="1"/>
          <p:nvPr>
            <p:ph type="title"/>
          </p:nvPr>
        </p:nvSpPr>
        <p:spPr>
          <a:xfrm>
            <a:off x="713225" y="445025"/>
            <a:ext cx="4711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16"/>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Font typeface="Lato"/>
              <a:buChar char="●"/>
              <a:defRPr sz="1100"/>
            </a:lvl1pPr>
            <a:lvl2pPr indent="-317500" lvl="1" marL="914400" algn="l">
              <a:lnSpc>
                <a:spcPct val="115000"/>
              </a:lnSpc>
              <a:spcBef>
                <a:spcPts val="0"/>
              </a:spcBef>
              <a:spcAft>
                <a:spcPts val="0"/>
              </a:spcAft>
              <a:buClr>
                <a:schemeClr val="dk1"/>
              </a:buClr>
              <a:buSzPts val="1400"/>
              <a:buFont typeface="Lato"/>
              <a:buChar char="○"/>
              <a:defRPr/>
            </a:lvl2pPr>
            <a:lvl3pPr indent="-317500" lvl="2" marL="1371600" algn="l">
              <a:lnSpc>
                <a:spcPct val="115000"/>
              </a:lnSpc>
              <a:spcBef>
                <a:spcPts val="0"/>
              </a:spcBef>
              <a:spcAft>
                <a:spcPts val="0"/>
              </a:spcAft>
              <a:buClr>
                <a:schemeClr val="dk1"/>
              </a:buClr>
              <a:buSzPts val="1400"/>
              <a:buFont typeface="Lato"/>
              <a:buChar char="■"/>
              <a:defRPr/>
            </a:lvl3pPr>
            <a:lvl4pPr indent="-317500" lvl="3" marL="1828800" algn="l">
              <a:lnSpc>
                <a:spcPct val="115000"/>
              </a:lnSpc>
              <a:spcBef>
                <a:spcPts val="0"/>
              </a:spcBef>
              <a:spcAft>
                <a:spcPts val="0"/>
              </a:spcAft>
              <a:buClr>
                <a:schemeClr val="dk1"/>
              </a:buClr>
              <a:buSzPts val="1400"/>
              <a:buFont typeface="Lato"/>
              <a:buChar char="●"/>
              <a:defRPr/>
            </a:lvl4pPr>
            <a:lvl5pPr indent="-317500" lvl="4" marL="2286000" algn="l">
              <a:lnSpc>
                <a:spcPct val="115000"/>
              </a:lnSpc>
              <a:spcBef>
                <a:spcPts val="0"/>
              </a:spcBef>
              <a:spcAft>
                <a:spcPts val="0"/>
              </a:spcAft>
              <a:buClr>
                <a:schemeClr val="dk1"/>
              </a:buClr>
              <a:buSzPts val="1400"/>
              <a:buFont typeface="Lato"/>
              <a:buChar char="○"/>
              <a:defRPr/>
            </a:lvl5pPr>
            <a:lvl6pPr indent="-317500" lvl="5" marL="2743200" algn="l">
              <a:lnSpc>
                <a:spcPct val="115000"/>
              </a:lnSpc>
              <a:spcBef>
                <a:spcPts val="0"/>
              </a:spcBef>
              <a:spcAft>
                <a:spcPts val="0"/>
              </a:spcAft>
              <a:buClr>
                <a:schemeClr val="dk1"/>
              </a:buClr>
              <a:buSzPts val="1400"/>
              <a:buFont typeface="Lato"/>
              <a:buChar char="■"/>
              <a:defRPr/>
            </a:lvl6pPr>
            <a:lvl7pPr indent="-317500" lvl="6" marL="3200400" algn="l">
              <a:lnSpc>
                <a:spcPct val="115000"/>
              </a:lnSpc>
              <a:spcBef>
                <a:spcPts val="0"/>
              </a:spcBef>
              <a:spcAft>
                <a:spcPts val="0"/>
              </a:spcAft>
              <a:buClr>
                <a:schemeClr val="dk1"/>
              </a:buClr>
              <a:buSzPts val="1400"/>
              <a:buFont typeface="Lato"/>
              <a:buChar char="●"/>
              <a:defRPr/>
            </a:lvl7pPr>
            <a:lvl8pPr indent="-317500" lvl="7" marL="3657600" algn="l">
              <a:lnSpc>
                <a:spcPct val="115000"/>
              </a:lnSpc>
              <a:spcBef>
                <a:spcPts val="0"/>
              </a:spcBef>
              <a:spcAft>
                <a:spcPts val="0"/>
              </a:spcAft>
              <a:buClr>
                <a:schemeClr val="dk1"/>
              </a:buClr>
              <a:buSzPts val="1400"/>
              <a:buFont typeface="Lato"/>
              <a:buChar char="○"/>
              <a:defRPr/>
            </a:lvl8pPr>
            <a:lvl9pPr indent="-317500" lvl="8" marL="4114800" algn="l">
              <a:lnSpc>
                <a:spcPct val="115000"/>
              </a:lnSpc>
              <a:spcBef>
                <a:spcPts val="0"/>
              </a:spcBef>
              <a:spcAft>
                <a:spcPts val="0"/>
              </a:spcAft>
              <a:buClr>
                <a:schemeClr val="dk1"/>
              </a:buClr>
              <a:buSzPts val="1400"/>
              <a:buFont typeface="Lato"/>
              <a:buChar char="■"/>
              <a:defRPr/>
            </a:lvl9pPr>
          </a:lstStyle>
          <a:p/>
        </p:txBody>
      </p:sp>
      <p:cxnSp>
        <p:nvCxnSpPr>
          <p:cNvPr id="32" name="Google Shape;32;p1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3" name="Google Shape;33;p1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4" name="Google Shape;34;p16"/>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52"/>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373" name="Google Shape;373;p52"/>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4" name="Google Shape;374;p52"/>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375" name="Google Shape;375;p52"/>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6" name="Google Shape;376;p52"/>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377" name="Google Shape;377;p52"/>
          <p:cNvSpPr txBox="1"/>
          <p:nvPr>
            <p:ph idx="5" type="subTitle"/>
          </p:nvPr>
        </p:nvSpPr>
        <p:spPr>
          <a:xfrm>
            <a:off x="2364950" y="404325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378" name="Google Shape;378;p5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79" name="Google Shape;379;p5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53"/>
          <p:cNvSpPr txBox="1"/>
          <p:nvPr>
            <p:ph idx="1" type="subTitle"/>
          </p:nvPr>
        </p:nvSpPr>
        <p:spPr>
          <a:xfrm>
            <a:off x="5700609" y="2084269"/>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53"/>
          <p:cNvSpPr txBox="1"/>
          <p:nvPr>
            <p:ph idx="2" type="subTitle"/>
          </p:nvPr>
        </p:nvSpPr>
        <p:spPr>
          <a:xfrm>
            <a:off x="5700621" y="2486544"/>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3" name="Google Shape;383;p53"/>
          <p:cNvSpPr txBox="1"/>
          <p:nvPr>
            <p:ph idx="3" type="subTitle"/>
          </p:nvPr>
        </p:nvSpPr>
        <p:spPr>
          <a:xfrm>
            <a:off x="1973988" y="902134"/>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53"/>
          <p:cNvSpPr txBox="1"/>
          <p:nvPr>
            <p:ph idx="4" type="subTitle"/>
          </p:nvPr>
        </p:nvSpPr>
        <p:spPr>
          <a:xfrm>
            <a:off x="1973988" y="1304410"/>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5" name="Google Shape;385;p53"/>
          <p:cNvSpPr txBox="1"/>
          <p:nvPr>
            <p:ph idx="5" type="subTitle"/>
          </p:nvPr>
        </p:nvSpPr>
        <p:spPr>
          <a:xfrm>
            <a:off x="1973988" y="3290875"/>
            <a:ext cx="27645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53"/>
          <p:cNvSpPr txBox="1"/>
          <p:nvPr>
            <p:ph idx="6" type="subTitle"/>
          </p:nvPr>
        </p:nvSpPr>
        <p:spPr>
          <a:xfrm>
            <a:off x="1973988" y="3699649"/>
            <a:ext cx="2764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387" name="Google Shape;387;p5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88" name="Google Shape;388;p5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89" name="Google Shape;389;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90" name="Google Shape;390;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91" name="Google Shape;391;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92" name="Google Shape;392;p53"/>
          <p:cNvSpPr txBox="1"/>
          <p:nvPr>
            <p:ph type="title"/>
          </p:nvPr>
        </p:nvSpPr>
        <p:spPr>
          <a:xfrm>
            <a:off x="733000" y="1114450"/>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393" name="Google Shape;393;p53"/>
          <p:cNvSpPr txBox="1"/>
          <p:nvPr>
            <p:ph idx="7" type="title"/>
          </p:nvPr>
        </p:nvSpPr>
        <p:spPr>
          <a:xfrm>
            <a:off x="733000" y="3503175"/>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394" name="Google Shape;394;p53"/>
          <p:cNvSpPr txBox="1"/>
          <p:nvPr>
            <p:ph idx="8" type="title"/>
          </p:nvPr>
        </p:nvSpPr>
        <p:spPr>
          <a:xfrm>
            <a:off x="4441002" y="2276488"/>
            <a:ext cx="1118100" cy="6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54"/>
          <p:cNvSpPr txBox="1"/>
          <p:nvPr>
            <p:ph type="title"/>
          </p:nvPr>
        </p:nvSpPr>
        <p:spPr>
          <a:xfrm>
            <a:off x="803750" y="2040496"/>
            <a:ext cx="4087500" cy="67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7" name="Google Shape;397;p54"/>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398" name="Google Shape;398;p5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99" name="Google Shape;399;p5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55"/>
          <p:cNvSpPr txBox="1"/>
          <p:nvPr>
            <p:ph type="title"/>
          </p:nvPr>
        </p:nvSpPr>
        <p:spPr>
          <a:xfrm>
            <a:off x="4490150" y="2047725"/>
            <a:ext cx="3364200" cy="62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55"/>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cxnSp>
        <p:nvCxnSpPr>
          <p:cNvPr id="403" name="Google Shape;403;p5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04" name="Google Shape;404;p5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56"/>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407" name="Google Shape;407;p56"/>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5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09" name="Google Shape;409;p5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10" name="Google Shape;410;p5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5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13" name="Google Shape;413;p5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14" name="Google Shape;414;p5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15" name="Google Shape;415;p5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16" name="Google Shape;416;p5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17" name="Google Shape;417;p5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418" name="Google Shape;418;p57"/>
          <p:cNvSpPr txBox="1"/>
          <p:nvPr>
            <p:ph type="title"/>
          </p:nvPr>
        </p:nvSpPr>
        <p:spPr>
          <a:xfrm>
            <a:off x="1531650" y="445025"/>
            <a:ext cx="6080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57"/>
          <p:cNvSpPr txBox="1"/>
          <p:nvPr>
            <p:ph idx="1" type="subTitle"/>
          </p:nvPr>
        </p:nvSpPr>
        <p:spPr>
          <a:xfrm>
            <a:off x="4525188" y="1537663"/>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420" name="Google Shape;420;p57"/>
          <p:cNvSpPr txBox="1"/>
          <p:nvPr>
            <p:ph idx="2" type="subTitle"/>
          </p:nvPr>
        </p:nvSpPr>
        <p:spPr>
          <a:xfrm>
            <a:off x="661213" y="1537663"/>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58"/>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58"/>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24" name="Google Shape;424;p58"/>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58"/>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26" name="Google Shape;426;p58"/>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5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28" name="Google Shape;428;p5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59"/>
          <p:cNvSpPr txBox="1"/>
          <p:nvPr>
            <p:ph type="title"/>
          </p:nvPr>
        </p:nvSpPr>
        <p:spPr>
          <a:xfrm>
            <a:off x="1244250" y="445025"/>
            <a:ext cx="665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59"/>
          <p:cNvSpPr txBox="1"/>
          <p:nvPr>
            <p:ph idx="1" type="subTitle"/>
          </p:nvPr>
        </p:nvSpPr>
        <p:spPr>
          <a:xfrm>
            <a:off x="3509000"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59"/>
          <p:cNvSpPr txBox="1"/>
          <p:nvPr>
            <p:ph idx="2" type="subTitle"/>
          </p:nvPr>
        </p:nvSpPr>
        <p:spPr>
          <a:xfrm>
            <a:off x="3509025" y="3814950"/>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33" name="Google Shape;433;p59"/>
          <p:cNvSpPr txBox="1"/>
          <p:nvPr>
            <p:ph idx="3" type="subTitle"/>
          </p:nvPr>
        </p:nvSpPr>
        <p:spPr>
          <a:xfrm>
            <a:off x="95302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59"/>
          <p:cNvSpPr txBox="1"/>
          <p:nvPr>
            <p:ph idx="4" type="subTitle"/>
          </p:nvPr>
        </p:nvSpPr>
        <p:spPr>
          <a:xfrm>
            <a:off x="953125" y="3814951"/>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35" name="Google Shape;435;p59"/>
          <p:cNvSpPr txBox="1"/>
          <p:nvPr>
            <p:ph idx="5" type="subTitle"/>
          </p:nvPr>
        </p:nvSpPr>
        <p:spPr>
          <a:xfrm>
            <a:off x="6064875" y="3398751"/>
            <a:ext cx="2126100" cy="44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59"/>
          <p:cNvSpPr txBox="1"/>
          <p:nvPr>
            <p:ph idx="6" type="subTitle"/>
          </p:nvPr>
        </p:nvSpPr>
        <p:spPr>
          <a:xfrm>
            <a:off x="6064875" y="3814950"/>
            <a:ext cx="21261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37" name="Google Shape;437;p5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38" name="Google Shape;438;p5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39" name="Google Shape;439;p5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40" name="Google Shape;440;p5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60"/>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43" name="Google Shape;443;p60"/>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44" name="Google Shape;444;p6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Montserrat"/>
                <a:ea typeface="Montserrat"/>
                <a:cs typeface="Montserrat"/>
                <a:sym typeface="Montserrat"/>
              </a:rPr>
              <a:t>CREDITS</a:t>
            </a:r>
            <a:r>
              <a:rPr b="0" i="0" lang="en" sz="1100" u="none" cap="none" strike="noStrike">
                <a:solidFill>
                  <a:schemeClr val="dk2"/>
                </a:solidFill>
                <a:latin typeface="Montserrat"/>
                <a:ea typeface="Montserrat"/>
                <a:cs typeface="Montserrat"/>
                <a:sym typeface="Montserrat"/>
              </a:rPr>
              <a:t>: This presentation template was created by </a:t>
            </a:r>
            <a:r>
              <a:rPr b="1" i="0" lang="en" sz="1100" u="none" cap="none" strike="noStrike">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100" u="none" cap="none" strike="noStrike">
                <a:solidFill>
                  <a:schemeClr val="dk2"/>
                </a:solidFill>
                <a:latin typeface="Montserrat"/>
                <a:ea typeface="Montserrat"/>
                <a:cs typeface="Montserrat"/>
                <a:sym typeface="Montserrat"/>
              </a:rPr>
              <a:t>, including icons by </a:t>
            </a:r>
            <a:r>
              <a:rPr b="1" i="0" lang="en" sz="1100" u="none" cap="none" strike="noStrike">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1100" u="none" cap="none" strike="noStrike">
                <a:solidFill>
                  <a:schemeClr val="dk2"/>
                </a:solidFill>
                <a:latin typeface="Montserrat"/>
                <a:ea typeface="Montserrat"/>
                <a:cs typeface="Montserrat"/>
                <a:sym typeface="Montserrat"/>
              </a:rPr>
              <a:t>, infographics &amp; images by </a:t>
            </a:r>
            <a:r>
              <a:rPr b="1" i="0" lang="en" sz="1100" u="none" cap="none" strike="noStrike">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i="0" sz="1100" u="none" cap="none" strike="noStrike">
              <a:solidFill>
                <a:schemeClr val="dk2"/>
              </a:solidFill>
              <a:latin typeface="Montserrat"/>
              <a:ea typeface="Montserrat"/>
              <a:cs typeface="Montserrat"/>
              <a:sym typeface="Montserrat"/>
            </a:endParaRPr>
          </a:p>
        </p:txBody>
      </p:sp>
      <p:cxnSp>
        <p:nvCxnSpPr>
          <p:cNvPr id="445" name="Google Shape;445;p6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46" name="Google Shape;446;p6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47" name="Google Shape;447;p6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48" name="Google Shape;448;p6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6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1" name="Google Shape;451;p6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17"/>
          <p:cNvSpPr txBox="1"/>
          <p:nvPr>
            <p:ph type="title"/>
          </p:nvPr>
        </p:nvSpPr>
        <p:spPr>
          <a:xfrm>
            <a:off x="713225" y="445025"/>
            <a:ext cx="568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 name="Google Shape;37;p17"/>
          <p:cNvSpPr txBox="1"/>
          <p:nvPr>
            <p:ph idx="1" type="subTitle"/>
          </p:nvPr>
        </p:nvSpPr>
        <p:spPr>
          <a:xfrm>
            <a:off x="5038975" y="2551449"/>
            <a:ext cx="2486100" cy="50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38" name="Google Shape;38;p17"/>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9" name="Google Shape;39;p17"/>
          <p:cNvSpPr txBox="1"/>
          <p:nvPr>
            <p:ph idx="3" type="subTitle"/>
          </p:nvPr>
        </p:nvSpPr>
        <p:spPr>
          <a:xfrm>
            <a:off x="1693175" y="2551449"/>
            <a:ext cx="2486100" cy="50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40" name="Google Shape;40;p17"/>
          <p:cNvSpPr txBox="1"/>
          <p:nvPr>
            <p:ph idx="4" type="subTitle"/>
          </p:nvPr>
        </p:nvSpPr>
        <p:spPr>
          <a:xfrm>
            <a:off x="16931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1" name="Google Shape;41;p1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2" name="Google Shape;42;p1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3" name="Google Shape;43;p17"/>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6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4" name="Google Shape;454;p6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5" name="Google Shape;455;p6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56" name="Google Shape;456;p6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6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59" name="Google Shape;459;p6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60" name="Google Shape;460;p6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6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63" name="Google Shape;463;p6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64" name="Google Shape;464;p6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65" name="Google Shape;465;p6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66" name="Google Shape;466;p6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467" name="Google Shape;467;p6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1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46" name="Google Shape;46;p1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7" name="Google Shape;47;p1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19"/>
          <p:cNvSpPr txBox="1"/>
          <p:nvPr>
            <p:ph idx="1" type="subTitle"/>
          </p:nvPr>
        </p:nvSpPr>
        <p:spPr>
          <a:xfrm>
            <a:off x="2247500" y="1433050"/>
            <a:ext cx="1838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50" name="Google Shape;50;p19"/>
          <p:cNvSpPr txBox="1"/>
          <p:nvPr>
            <p:ph idx="2" type="subTitle"/>
          </p:nvPr>
        </p:nvSpPr>
        <p:spPr>
          <a:xfrm>
            <a:off x="2247500" y="1790050"/>
            <a:ext cx="5160300" cy="2754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p:txBody>
      </p:sp>
      <p:sp>
        <p:nvSpPr>
          <p:cNvPr id="51" name="Google Shape;51;p19"/>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52" name="Google Shape;52;p1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3" name="Google Shape;53;p1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20"/>
          <p:cNvSpPr txBox="1"/>
          <p:nvPr>
            <p:ph type="title"/>
          </p:nvPr>
        </p:nvSpPr>
        <p:spPr>
          <a:xfrm>
            <a:off x="1122500" y="1073000"/>
            <a:ext cx="6899100" cy="285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56" name="Google Shape;56;p2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7" name="Google Shape;57;p2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8" name="Google Shape;58;p20"/>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9" name="Google Shape;59;p20"/>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21"/>
          <p:cNvSpPr txBox="1"/>
          <p:nvPr>
            <p:ph idx="1" type="body"/>
          </p:nvPr>
        </p:nvSpPr>
        <p:spPr>
          <a:xfrm>
            <a:off x="713225" y="441927"/>
            <a:ext cx="3557100" cy="977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2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3" name="Google Shape;63;p2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4" name="Google Shape;64;p21"/>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BE2E7"/>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Vidaloka"/>
              <a:buNone/>
              <a:defRPr b="0" i="0" sz="3000" u="none" cap="none" strike="noStrike">
                <a:solidFill>
                  <a:schemeClr val="dk1"/>
                </a:solidFill>
                <a:latin typeface="Vidaloka"/>
                <a:ea typeface="Vidaloka"/>
                <a:cs typeface="Vidaloka"/>
                <a:sym typeface="Vidaloka"/>
              </a:defRPr>
            </a:lvl1pPr>
            <a:lvl2pPr lvl="1"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Fish Weight Prediction </a:t>
            </a:r>
            <a:endParaRPr/>
          </a:p>
        </p:txBody>
      </p:sp>
      <p:sp>
        <p:nvSpPr>
          <p:cNvPr id="473" name="Google Shape;473;p1"/>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Malka, Salena, Joyce, Olivia, Gwen, Xindi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0"/>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543" name="Google Shape;543;p10"/>
          <p:cNvSpPr txBox="1"/>
          <p:nvPr>
            <p:ph idx="1" type="subTitle"/>
          </p:nvPr>
        </p:nvSpPr>
        <p:spPr>
          <a:xfrm>
            <a:off x="713225" y="1530725"/>
            <a:ext cx="3235500" cy="23799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Font typeface="Calibri"/>
              <a:buAutoNum type="arabicPeriod"/>
            </a:pPr>
            <a:r>
              <a:rPr lang="en" sz="2600">
                <a:solidFill>
                  <a:schemeClr val="dk1"/>
                </a:solidFill>
                <a:latin typeface="Calibri"/>
                <a:ea typeface="Calibri"/>
                <a:cs typeface="Calibri"/>
                <a:sym typeface="Calibri"/>
              </a:rPr>
              <a:t>Poly Fit</a:t>
            </a:r>
            <a:endParaRPr sz="2600">
              <a:solidFill>
                <a:schemeClr val="dk1"/>
              </a:solidFill>
              <a:latin typeface="Calibri"/>
              <a:ea typeface="Calibri"/>
              <a:cs typeface="Calibri"/>
              <a:sym typeface="Calibri"/>
            </a:endParaRPr>
          </a:p>
          <a:p>
            <a:pPr indent="-393700" lvl="0" marL="457200" rtl="0" algn="l">
              <a:lnSpc>
                <a:spcPct val="100000"/>
              </a:lnSpc>
              <a:spcBef>
                <a:spcPts val="0"/>
              </a:spcBef>
              <a:spcAft>
                <a:spcPts val="0"/>
              </a:spcAft>
              <a:buSzPts val="2600"/>
              <a:buFont typeface="Calibri"/>
              <a:buAutoNum type="arabicPeriod"/>
            </a:pPr>
            <a:r>
              <a:rPr lang="en" sz="2600">
                <a:solidFill>
                  <a:schemeClr val="dk1"/>
                </a:solidFill>
                <a:latin typeface="Calibri"/>
                <a:ea typeface="Calibri"/>
                <a:cs typeface="Calibri"/>
                <a:sym typeface="Calibri"/>
              </a:rPr>
              <a:t>Penrose Manual</a:t>
            </a:r>
            <a:endParaRPr sz="2600">
              <a:latin typeface="Calibri"/>
              <a:ea typeface="Calibri"/>
              <a:cs typeface="Calibri"/>
              <a:sym typeface="Calibri"/>
            </a:endParaRPr>
          </a:p>
          <a:p>
            <a:pPr indent="-393700" lvl="0" marL="457200" rtl="0" algn="l">
              <a:lnSpc>
                <a:spcPct val="100000"/>
              </a:lnSpc>
              <a:spcBef>
                <a:spcPts val="0"/>
              </a:spcBef>
              <a:spcAft>
                <a:spcPts val="0"/>
              </a:spcAft>
              <a:buSzPts val="2600"/>
              <a:buFont typeface="Calibri"/>
              <a:buAutoNum type="arabicPeriod"/>
            </a:pPr>
            <a:r>
              <a:rPr lang="en" sz="2600">
                <a:latin typeface="Calibri"/>
                <a:ea typeface="Calibri"/>
                <a:cs typeface="Calibri"/>
                <a:sym typeface="Calibri"/>
              </a:rPr>
              <a:t>Ridge</a:t>
            </a:r>
            <a:endParaRPr sz="2600">
              <a:latin typeface="Calibri"/>
              <a:ea typeface="Calibri"/>
              <a:cs typeface="Calibri"/>
              <a:sym typeface="Calibri"/>
            </a:endParaRPr>
          </a:p>
          <a:p>
            <a:pPr indent="-393700" lvl="0" marL="457200" rtl="0" algn="l">
              <a:lnSpc>
                <a:spcPct val="100000"/>
              </a:lnSpc>
              <a:spcBef>
                <a:spcPts val="0"/>
              </a:spcBef>
              <a:spcAft>
                <a:spcPts val="0"/>
              </a:spcAft>
              <a:buSzPts val="2600"/>
              <a:buFont typeface="Calibri"/>
              <a:buAutoNum type="arabicPeriod"/>
            </a:pPr>
            <a:r>
              <a:rPr lang="en" sz="2600">
                <a:latin typeface="Calibri"/>
                <a:ea typeface="Calibri"/>
                <a:cs typeface="Calibri"/>
                <a:sym typeface="Calibri"/>
              </a:rPr>
              <a:t>Linear Regression</a:t>
            </a:r>
            <a:endParaRPr sz="2600">
              <a:latin typeface="Calibri"/>
              <a:ea typeface="Calibri"/>
              <a:cs typeface="Calibri"/>
              <a:sym typeface="Calibri"/>
            </a:endParaRPr>
          </a:p>
          <a:p>
            <a:pPr indent="-393700" lvl="0" marL="457200" rtl="0" algn="l">
              <a:lnSpc>
                <a:spcPct val="100000"/>
              </a:lnSpc>
              <a:spcBef>
                <a:spcPts val="0"/>
              </a:spcBef>
              <a:spcAft>
                <a:spcPts val="0"/>
              </a:spcAft>
              <a:buSzPts val="2600"/>
              <a:buFont typeface="Calibri"/>
              <a:buAutoNum type="arabicPeriod"/>
            </a:pPr>
            <a:r>
              <a:rPr lang="en" sz="2600">
                <a:latin typeface="Calibri"/>
                <a:ea typeface="Calibri"/>
                <a:cs typeface="Calibri"/>
                <a:sym typeface="Calibri"/>
              </a:rPr>
              <a:t>Lasso</a:t>
            </a:r>
            <a:endParaRPr sz="2600">
              <a:latin typeface="Calibri"/>
              <a:ea typeface="Calibri"/>
              <a:cs typeface="Calibri"/>
              <a:sym typeface="Calibri"/>
            </a:endParaRPr>
          </a:p>
          <a:p>
            <a:pPr indent="0" lvl="0" marL="0" rtl="0" algn="l">
              <a:lnSpc>
                <a:spcPct val="100000"/>
              </a:lnSpc>
              <a:spcBef>
                <a:spcPts val="1000"/>
              </a:spcBef>
              <a:spcAft>
                <a:spcPts val="1000"/>
              </a:spcAft>
              <a:buSzPts val="1400"/>
              <a:buNone/>
            </a:pPr>
            <a:r>
              <a:t/>
            </a:r>
            <a:endParaRPr sz="2600">
              <a:latin typeface="Calibri"/>
              <a:ea typeface="Calibri"/>
              <a:cs typeface="Calibri"/>
              <a:sym typeface="Calibri"/>
            </a:endParaRPr>
          </a:p>
        </p:txBody>
      </p:sp>
      <p:pic>
        <p:nvPicPr>
          <p:cNvPr id="544" name="Google Shape;544;p10"/>
          <p:cNvPicPr preferRelativeResize="0"/>
          <p:nvPr/>
        </p:nvPicPr>
        <p:blipFill rotWithShape="1">
          <a:blip r:embed="rId3">
            <a:alphaModFix/>
          </a:blip>
          <a:srcRect b="0" l="0" r="0" t="0"/>
          <a:stretch/>
        </p:blipFill>
        <p:spPr>
          <a:xfrm>
            <a:off x="4359100" y="1270926"/>
            <a:ext cx="4341074" cy="289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11"/>
          <p:cNvPicPr preferRelativeResize="0"/>
          <p:nvPr/>
        </p:nvPicPr>
        <p:blipFill rotWithShape="1">
          <a:blip r:embed="rId3">
            <a:alphaModFix/>
          </a:blip>
          <a:srcRect b="0" l="0" r="0" t="0"/>
          <a:stretch/>
        </p:blipFill>
        <p:spPr>
          <a:xfrm>
            <a:off x="1857475" y="529225"/>
            <a:ext cx="5829300" cy="3886200"/>
          </a:xfrm>
          <a:prstGeom prst="rect">
            <a:avLst/>
          </a:prstGeom>
          <a:noFill/>
          <a:ln>
            <a:noFill/>
          </a:ln>
        </p:spPr>
      </p:pic>
      <p:sp>
        <p:nvSpPr>
          <p:cNvPr id="550" name="Google Shape;550;p11"/>
          <p:cNvSpPr txBox="1"/>
          <p:nvPr/>
        </p:nvSpPr>
        <p:spPr>
          <a:xfrm>
            <a:off x="970300" y="1686250"/>
            <a:ext cx="1102200" cy="44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Thank You!</a:t>
            </a:r>
            <a:endParaRPr b="0" i="0" sz="1400" u="none" cap="none" strike="noStrike">
              <a:solidFill>
                <a:srgbClr val="000000"/>
              </a:solidFill>
              <a:latin typeface="Montserrat"/>
              <a:ea typeface="Montserrat"/>
              <a:cs typeface="Montserrat"/>
              <a:sym typeface="Montserrat"/>
            </a:endParaRPr>
          </a:p>
        </p:txBody>
      </p:sp>
      <p:pic>
        <p:nvPicPr>
          <p:cNvPr id="551" name="Google Shape;551;p11"/>
          <p:cNvPicPr preferRelativeResize="0"/>
          <p:nvPr/>
        </p:nvPicPr>
        <p:blipFill rotWithShape="1">
          <a:blip r:embed="rId4">
            <a:alphaModFix/>
          </a:blip>
          <a:srcRect b="0" l="0" r="0" t="0"/>
          <a:stretch/>
        </p:blipFill>
        <p:spPr>
          <a:xfrm>
            <a:off x="288324" y="3009975"/>
            <a:ext cx="2792202" cy="1855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
          <p:cNvSpPr txBox="1"/>
          <p:nvPr>
            <p:ph type="ctrTitle"/>
          </p:nvPr>
        </p:nvSpPr>
        <p:spPr>
          <a:xfrm>
            <a:off x="1039950" y="1158975"/>
            <a:ext cx="7064100" cy="112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Introduction</a:t>
            </a:r>
            <a:endParaRPr/>
          </a:p>
        </p:txBody>
      </p:sp>
      <p:sp>
        <p:nvSpPr>
          <p:cNvPr id="479" name="Google Shape;479;p2"/>
          <p:cNvSpPr txBox="1"/>
          <p:nvPr>
            <p:ph idx="4294967295" type="title"/>
          </p:nvPr>
        </p:nvSpPr>
        <p:spPr>
          <a:xfrm>
            <a:off x="327150" y="2747550"/>
            <a:ext cx="8489700" cy="204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latin typeface="Calibri"/>
                <a:ea typeface="Calibri"/>
                <a:cs typeface="Calibri"/>
                <a:sym typeface="Calibri"/>
              </a:rPr>
              <a:t>To predict fish weight, we split the given dataset into training and validation set. The test set is used to demonstrate the models </a:t>
            </a:r>
            <a:endParaRPr sz="2000">
              <a:latin typeface="Calibri"/>
              <a:ea typeface="Calibri"/>
              <a:cs typeface="Calibri"/>
              <a:sym typeface="Calibri"/>
            </a:endParaRPr>
          </a:p>
          <a:p>
            <a:pPr indent="0" lvl="0" marL="0" rtl="0" algn="ctr">
              <a:lnSpc>
                <a:spcPct val="100000"/>
              </a:lnSpc>
              <a:spcBef>
                <a:spcPts val="0"/>
              </a:spcBef>
              <a:spcAft>
                <a:spcPts val="0"/>
              </a:spcAft>
              <a:buSzPts val="3000"/>
              <a:buNone/>
            </a:pPr>
            <a:r>
              <a:rPr lang="en" sz="2000">
                <a:latin typeface="Calibri"/>
                <a:ea typeface="Calibri"/>
                <a:cs typeface="Calibri"/>
                <a:sym typeface="Calibri"/>
              </a:rPr>
              <a:t>The weight is predicted using 3 length measures, the height, and width.</a:t>
            </a:r>
            <a:endParaRPr sz="2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
          <p:cNvSpPr txBox="1"/>
          <p:nvPr>
            <p:ph idx="1" type="subTitle"/>
          </p:nvPr>
        </p:nvSpPr>
        <p:spPr>
          <a:xfrm>
            <a:off x="713225" y="1530725"/>
            <a:ext cx="3235500" cy="23799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Clr>
                <a:srgbClr val="5F7D95"/>
              </a:buClr>
              <a:buSzPts val="2600"/>
              <a:buFont typeface="Calibri"/>
              <a:buChar char="●"/>
            </a:pPr>
            <a:r>
              <a:rPr lang="en" sz="2600">
                <a:latin typeface="Calibri"/>
                <a:ea typeface="Calibri"/>
                <a:cs typeface="Calibri"/>
                <a:sym typeface="Calibri"/>
              </a:rPr>
              <a:t>Lasso</a:t>
            </a:r>
            <a:endParaRPr sz="2600">
              <a:latin typeface="Calibri"/>
              <a:ea typeface="Calibri"/>
              <a:cs typeface="Calibri"/>
              <a:sym typeface="Calibri"/>
            </a:endParaRPr>
          </a:p>
          <a:p>
            <a:pPr indent="-393700" lvl="0" marL="457200" rtl="0" algn="l">
              <a:lnSpc>
                <a:spcPct val="100000"/>
              </a:lnSpc>
              <a:spcBef>
                <a:spcPts val="0"/>
              </a:spcBef>
              <a:spcAft>
                <a:spcPts val="0"/>
              </a:spcAft>
              <a:buClr>
                <a:srgbClr val="5F7D95"/>
              </a:buClr>
              <a:buSzPts val="2600"/>
              <a:buFont typeface="Calibri"/>
              <a:buChar char="●"/>
            </a:pPr>
            <a:r>
              <a:rPr lang="en" sz="2600">
                <a:latin typeface="Calibri"/>
                <a:ea typeface="Calibri"/>
                <a:cs typeface="Calibri"/>
                <a:sym typeface="Calibri"/>
              </a:rPr>
              <a:t>Ridge</a:t>
            </a:r>
            <a:endParaRPr sz="2600">
              <a:latin typeface="Calibri"/>
              <a:ea typeface="Calibri"/>
              <a:cs typeface="Calibri"/>
              <a:sym typeface="Calibri"/>
            </a:endParaRPr>
          </a:p>
          <a:p>
            <a:pPr indent="-393700" lvl="0" marL="457200" rtl="0" algn="l">
              <a:lnSpc>
                <a:spcPct val="100000"/>
              </a:lnSpc>
              <a:spcBef>
                <a:spcPts val="0"/>
              </a:spcBef>
              <a:spcAft>
                <a:spcPts val="0"/>
              </a:spcAft>
              <a:buClr>
                <a:srgbClr val="5F7D95"/>
              </a:buClr>
              <a:buSzPts val="2600"/>
              <a:buFont typeface="Calibri"/>
              <a:buChar char="●"/>
            </a:pPr>
            <a:r>
              <a:rPr lang="en" sz="2600">
                <a:solidFill>
                  <a:schemeClr val="dk1"/>
                </a:solidFill>
                <a:latin typeface="Calibri"/>
                <a:ea typeface="Calibri"/>
                <a:cs typeface="Calibri"/>
                <a:sym typeface="Calibri"/>
              </a:rPr>
              <a:t>Linear Regression</a:t>
            </a:r>
            <a:endParaRPr sz="2600">
              <a:latin typeface="Calibri"/>
              <a:ea typeface="Calibri"/>
              <a:cs typeface="Calibri"/>
              <a:sym typeface="Calibri"/>
            </a:endParaRPr>
          </a:p>
          <a:p>
            <a:pPr indent="-393700" lvl="0" marL="457200" rtl="0" algn="l">
              <a:lnSpc>
                <a:spcPct val="100000"/>
              </a:lnSpc>
              <a:spcBef>
                <a:spcPts val="0"/>
              </a:spcBef>
              <a:spcAft>
                <a:spcPts val="0"/>
              </a:spcAft>
              <a:buClr>
                <a:srgbClr val="5F7D95"/>
              </a:buClr>
              <a:buSzPts val="2600"/>
              <a:buFont typeface="Calibri"/>
              <a:buChar char="●"/>
            </a:pPr>
            <a:r>
              <a:rPr lang="en" sz="2600">
                <a:latin typeface="Calibri"/>
                <a:ea typeface="Calibri"/>
                <a:cs typeface="Calibri"/>
                <a:sym typeface="Calibri"/>
              </a:rPr>
              <a:t>Penrose Manual</a:t>
            </a:r>
            <a:endParaRPr sz="2600">
              <a:latin typeface="Calibri"/>
              <a:ea typeface="Calibri"/>
              <a:cs typeface="Calibri"/>
              <a:sym typeface="Calibri"/>
            </a:endParaRPr>
          </a:p>
          <a:p>
            <a:pPr indent="-393700" lvl="0" marL="457200" rtl="0" algn="l">
              <a:lnSpc>
                <a:spcPct val="100000"/>
              </a:lnSpc>
              <a:spcBef>
                <a:spcPts val="0"/>
              </a:spcBef>
              <a:spcAft>
                <a:spcPts val="0"/>
              </a:spcAft>
              <a:buClr>
                <a:srgbClr val="5F7D95"/>
              </a:buClr>
              <a:buSzPts val="2600"/>
              <a:buFont typeface="Calibri"/>
              <a:buChar char="●"/>
            </a:pPr>
            <a:r>
              <a:rPr lang="en" sz="2600">
                <a:latin typeface="Calibri"/>
                <a:ea typeface="Calibri"/>
                <a:cs typeface="Calibri"/>
                <a:sym typeface="Calibri"/>
              </a:rPr>
              <a:t>Polyfit</a:t>
            </a:r>
            <a:endParaRPr sz="2600">
              <a:latin typeface="Calibri"/>
              <a:ea typeface="Calibri"/>
              <a:cs typeface="Calibri"/>
              <a:sym typeface="Calibri"/>
            </a:endParaRPr>
          </a:p>
        </p:txBody>
      </p:sp>
      <p:sp>
        <p:nvSpPr>
          <p:cNvPr id="485" name="Google Shape;485;p3"/>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and Loss Functions</a:t>
            </a:r>
            <a:endParaRPr/>
          </a:p>
        </p:txBody>
      </p:sp>
      <p:sp>
        <p:nvSpPr>
          <p:cNvPr id="486" name="Google Shape;486;p3"/>
          <p:cNvSpPr txBox="1"/>
          <p:nvPr>
            <p:ph idx="1" type="subTitle"/>
          </p:nvPr>
        </p:nvSpPr>
        <p:spPr>
          <a:xfrm>
            <a:off x="4112250" y="1530725"/>
            <a:ext cx="5031900" cy="23799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Clr>
                <a:srgbClr val="5F7D95"/>
              </a:buClr>
              <a:buSzPts val="2600"/>
              <a:buFont typeface="Calibri"/>
              <a:buChar char="●"/>
            </a:pPr>
            <a:r>
              <a:rPr lang="en" sz="2600">
                <a:latin typeface="Calibri"/>
                <a:ea typeface="Calibri"/>
                <a:cs typeface="Calibri"/>
                <a:sym typeface="Calibri"/>
              </a:rPr>
              <a:t>Compared their root mean squared errors</a:t>
            </a:r>
            <a:endParaRPr sz="15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Performance: Lasso </a:t>
            </a:r>
            <a:endParaRPr/>
          </a:p>
        </p:txBody>
      </p:sp>
      <p:pic>
        <p:nvPicPr>
          <p:cNvPr id="492" name="Google Shape;492;p4"/>
          <p:cNvPicPr preferRelativeResize="0"/>
          <p:nvPr/>
        </p:nvPicPr>
        <p:blipFill rotWithShape="1">
          <a:blip r:embed="rId3">
            <a:alphaModFix/>
          </a:blip>
          <a:srcRect b="0" l="2037" r="0" t="0"/>
          <a:stretch/>
        </p:blipFill>
        <p:spPr>
          <a:xfrm>
            <a:off x="179200" y="1017950"/>
            <a:ext cx="4315325" cy="1767775"/>
          </a:xfrm>
          <a:prstGeom prst="rect">
            <a:avLst/>
          </a:prstGeom>
          <a:noFill/>
          <a:ln>
            <a:noFill/>
          </a:ln>
        </p:spPr>
      </p:pic>
      <p:pic>
        <p:nvPicPr>
          <p:cNvPr id="493" name="Google Shape;493;p4"/>
          <p:cNvPicPr preferRelativeResize="0"/>
          <p:nvPr/>
        </p:nvPicPr>
        <p:blipFill rotWithShape="1">
          <a:blip r:embed="rId4">
            <a:alphaModFix/>
          </a:blip>
          <a:srcRect b="0" l="1408" r="0" t="4021"/>
          <a:stretch/>
        </p:blipFill>
        <p:spPr>
          <a:xfrm>
            <a:off x="179200" y="2785725"/>
            <a:ext cx="4356600" cy="1783175"/>
          </a:xfrm>
          <a:prstGeom prst="rect">
            <a:avLst/>
          </a:prstGeom>
          <a:noFill/>
          <a:ln>
            <a:noFill/>
          </a:ln>
        </p:spPr>
      </p:pic>
      <p:pic>
        <p:nvPicPr>
          <p:cNvPr id="494" name="Google Shape;494;p4"/>
          <p:cNvPicPr preferRelativeResize="0"/>
          <p:nvPr/>
        </p:nvPicPr>
        <p:blipFill rotWithShape="1">
          <a:blip r:embed="rId5">
            <a:alphaModFix/>
          </a:blip>
          <a:srcRect b="0" l="1960" r="0" t="3138"/>
          <a:stretch/>
        </p:blipFill>
        <p:spPr>
          <a:xfrm>
            <a:off x="4494525" y="1017725"/>
            <a:ext cx="4315324" cy="1768243"/>
          </a:xfrm>
          <a:prstGeom prst="rect">
            <a:avLst/>
          </a:prstGeom>
          <a:noFill/>
          <a:ln>
            <a:noFill/>
          </a:ln>
        </p:spPr>
      </p:pic>
      <p:sp>
        <p:nvSpPr>
          <p:cNvPr id="495" name="Google Shape;495;p4"/>
          <p:cNvSpPr txBox="1"/>
          <p:nvPr/>
        </p:nvSpPr>
        <p:spPr>
          <a:xfrm>
            <a:off x="4988475" y="3264850"/>
            <a:ext cx="2736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Train: 447.12</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RMSE Val: 459.72</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Test: 437.36</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Performance: Ridge </a:t>
            </a:r>
            <a:endParaRPr/>
          </a:p>
        </p:txBody>
      </p:sp>
      <p:pic>
        <p:nvPicPr>
          <p:cNvPr id="501" name="Google Shape;501;p5"/>
          <p:cNvPicPr preferRelativeResize="0"/>
          <p:nvPr/>
        </p:nvPicPr>
        <p:blipFill rotWithShape="1">
          <a:blip r:embed="rId3">
            <a:alphaModFix/>
          </a:blip>
          <a:srcRect b="0" l="0" r="0" t="0"/>
          <a:stretch/>
        </p:blipFill>
        <p:spPr>
          <a:xfrm>
            <a:off x="243500" y="1035800"/>
            <a:ext cx="4328501" cy="1723811"/>
          </a:xfrm>
          <a:prstGeom prst="rect">
            <a:avLst/>
          </a:prstGeom>
          <a:noFill/>
          <a:ln>
            <a:noFill/>
          </a:ln>
        </p:spPr>
      </p:pic>
      <p:pic>
        <p:nvPicPr>
          <p:cNvPr id="502" name="Google Shape;502;p5"/>
          <p:cNvPicPr preferRelativeResize="0"/>
          <p:nvPr/>
        </p:nvPicPr>
        <p:blipFill rotWithShape="1">
          <a:blip r:embed="rId4">
            <a:alphaModFix/>
          </a:blip>
          <a:srcRect b="0" l="882" r="0" t="0"/>
          <a:stretch/>
        </p:blipFill>
        <p:spPr>
          <a:xfrm>
            <a:off x="243500" y="2759611"/>
            <a:ext cx="4328501" cy="1757814"/>
          </a:xfrm>
          <a:prstGeom prst="rect">
            <a:avLst/>
          </a:prstGeom>
          <a:noFill/>
          <a:ln>
            <a:noFill/>
          </a:ln>
        </p:spPr>
      </p:pic>
      <p:pic>
        <p:nvPicPr>
          <p:cNvPr id="503" name="Google Shape;503;p5"/>
          <p:cNvPicPr preferRelativeResize="0"/>
          <p:nvPr/>
        </p:nvPicPr>
        <p:blipFill rotWithShape="1">
          <a:blip r:embed="rId5">
            <a:alphaModFix/>
          </a:blip>
          <a:srcRect b="0" l="0" r="0" t="3138"/>
          <a:stretch/>
        </p:blipFill>
        <p:spPr>
          <a:xfrm>
            <a:off x="4572001" y="1043983"/>
            <a:ext cx="4328499" cy="1707437"/>
          </a:xfrm>
          <a:prstGeom prst="rect">
            <a:avLst/>
          </a:prstGeom>
          <a:noFill/>
          <a:ln>
            <a:noFill/>
          </a:ln>
        </p:spPr>
      </p:pic>
      <p:sp>
        <p:nvSpPr>
          <p:cNvPr id="504" name="Google Shape;504;p5"/>
          <p:cNvSpPr txBox="1"/>
          <p:nvPr/>
        </p:nvSpPr>
        <p:spPr>
          <a:xfrm>
            <a:off x="4988475" y="3264850"/>
            <a:ext cx="2736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Train: 102.89</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RMSE Val: 123.11</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Test: 106.69</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
          <p:cNvSpPr txBox="1"/>
          <p:nvPr>
            <p:ph type="title"/>
          </p:nvPr>
        </p:nvSpPr>
        <p:spPr>
          <a:xfrm>
            <a:off x="713225" y="445025"/>
            <a:ext cx="821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Performance: Linear Regression</a:t>
            </a:r>
            <a:endParaRPr/>
          </a:p>
        </p:txBody>
      </p:sp>
      <p:pic>
        <p:nvPicPr>
          <p:cNvPr id="510" name="Google Shape;510;p6"/>
          <p:cNvPicPr preferRelativeResize="0"/>
          <p:nvPr/>
        </p:nvPicPr>
        <p:blipFill rotWithShape="1">
          <a:blip r:embed="rId3">
            <a:alphaModFix/>
          </a:blip>
          <a:srcRect b="0" l="0" r="0" t="0"/>
          <a:stretch/>
        </p:blipFill>
        <p:spPr>
          <a:xfrm>
            <a:off x="222800" y="1063575"/>
            <a:ext cx="4279986" cy="1718437"/>
          </a:xfrm>
          <a:prstGeom prst="rect">
            <a:avLst/>
          </a:prstGeom>
          <a:noFill/>
          <a:ln>
            <a:noFill/>
          </a:ln>
        </p:spPr>
      </p:pic>
      <p:pic>
        <p:nvPicPr>
          <p:cNvPr id="511" name="Google Shape;511;p6"/>
          <p:cNvPicPr preferRelativeResize="0"/>
          <p:nvPr/>
        </p:nvPicPr>
        <p:blipFill rotWithShape="1">
          <a:blip r:embed="rId4">
            <a:alphaModFix/>
          </a:blip>
          <a:srcRect b="0" l="1341" r="0" t="0"/>
          <a:stretch/>
        </p:blipFill>
        <p:spPr>
          <a:xfrm>
            <a:off x="222800" y="2782000"/>
            <a:ext cx="4279976" cy="1754898"/>
          </a:xfrm>
          <a:prstGeom prst="rect">
            <a:avLst/>
          </a:prstGeom>
          <a:noFill/>
          <a:ln>
            <a:noFill/>
          </a:ln>
        </p:spPr>
      </p:pic>
      <p:pic>
        <p:nvPicPr>
          <p:cNvPr id="512" name="Google Shape;512;p6"/>
          <p:cNvPicPr preferRelativeResize="0"/>
          <p:nvPr/>
        </p:nvPicPr>
        <p:blipFill rotWithShape="1">
          <a:blip r:embed="rId5">
            <a:alphaModFix/>
          </a:blip>
          <a:srcRect b="0" l="1008" r="0" t="1057"/>
          <a:stretch/>
        </p:blipFill>
        <p:spPr>
          <a:xfrm>
            <a:off x="4502775" y="1063575"/>
            <a:ext cx="4279976" cy="1718433"/>
          </a:xfrm>
          <a:prstGeom prst="rect">
            <a:avLst/>
          </a:prstGeom>
          <a:noFill/>
          <a:ln>
            <a:noFill/>
          </a:ln>
        </p:spPr>
      </p:pic>
      <p:sp>
        <p:nvSpPr>
          <p:cNvPr id="513" name="Google Shape;513;p6"/>
          <p:cNvSpPr txBox="1"/>
          <p:nvPr/>
        </p:nvSpPr>
        <p:spPr>
          <a:xfrm>
            <a:off x="5130925" y="3229650"/>
            <a:ext cx="2736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Train:  102.26</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RMSE Val:  127.71</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Test:  107.66</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Performance: Penrose</a:t>
            </a:r>
            <a:endParaRPr/>
          </a:p>
        </p:txBody>
      </p:sp>
      <p:pic>
        <p:nvPicPr>
          <p:cNvPr id="519" name="Google Shape;519;p7"/>
          <p:cNvPicPr preferRelativeResize="0"/>
          <p:nvPr/>
        </p:nvPicPr>
        <p:blipFill rotWithShape="1">
          <a:blip r:embed="rId3">
            <a:alphaModFix/>
          </a:blip>
          <a:srcRect b="0" l="0" r="0" t="0"/>
          <a:stretch/>
        </p:blipFill>
        <p:spPr>
          <a:xfrm>
            <a:off x="348962" y="1128492"/>
            <a:ext cx="4223041" cy="1708282"/>
          </a:xfrm>
          <a:prstGeom prst="rect">
            <a:avLst/>
          </a:prstGeom>
          <a:noFill/>
          <a:ln>
            <a:noFill/>
          </a:ln>
        </p:spPr>
      </p:pic>
      <p:pic>
        <p:nvPicPr>
          <p:cNvPr id="520" name="Google Shape;520;p7"/>
          <p:cNvPicPr preferRelativeResize="0"/>
          <p:nvPr/>
        </p:nvPicPr>
        <p:blipFill rotWithShape="1">
          <a:blip r:embed="rId4">
            <a:alphaModFix/>
          </a:blip>
          <a:srcRect b="0" l="0" r="0" t="0"/>
          <a:stretch/>
        </p:blipFill>
        <p:spPr>
          <a:xfrm>
            <a:off x="348962" y="2836775"/>
            <a:ext cx="4223039" cy="1705750"/>
          </a:xfrm>
          <a:prstGeom prst="rect">
            <a:avLst/>
          </a:prstGeom>
          <a:noFill/>
          <a:ln>
            <a:noFill/>
          </a:ln>
        </p:spPr>
      </p:pic>
      <p:pic>
        <p:nvPicPr>
          <p:cNvPr id="521" name="Google Shape;521;p7"/>
          <p:cNvPicPr preferRelativeResize="0"/>
          <p:nvPr/>
        </p:nvPicPr>
        <p:blipFill rotWithShape="1">
          <a:blip r:embed="rId5">
            <a:alphaModFix/>
          </a:blip>
          <a:srcRect b="0" l="852" r="0" t="0"/>
          <a:stretch/>
        </p:blipFill>
        <p:spPr>
          <a:xfrm>
            <a:off x="4572000" y="1128450"/>
            <a:ext cx="4223036" cy="1708360"/>
          </a:xfrm>
          <a:prstGeom prst="rect">
            <a:avLst/>
          </a:prstGeom>
          <a:noFill/>
          <a:ln>
            <a:noFill/>
          </a:ln>
        </p:spPr>
      </p:pic>
      <p:sp>
        <p:nvSpPr>
          <p:cNvPr id="522" name="Google Shape;522;p7"/>
          <p:cNvSpPr txBox="1"/>
          <p:nvPr/>
        </p:nvSpPr>
        <p:spPr>
          <a:xfrm>
            <a:off x="4988475" y="3264850"/>
            <a:ext cx="2736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Train: 102.26</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RMSE Val: 115.36</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Test: 84.43</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
          <p:cNvSpPr txBox="1"/>
          <p:nvPr>
            <p:ph type="title"/>
          </p:nvPr>
        </p:nvSpPr>
        <p:spPr>
          <a:xfrm>
            <a:off x="713225" y="445025"/>
            <a:ext cx="773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Performance: Polyfit</a:t>
            </a:r>
            <a:endParaRPr/>
          </a:p>
        </p:txBody>
      </p:sp>
      <p:sp>
        <p:nvSpPr>
          <p:cNvPr id="528" name="Google Shape;528;p8"/>
          <p:cNvSpPr txBox="1"/>
          <p:nvPr/>
        </p:nvSpPr>
        <p:spPr>
          <a:xfrm>
            <a:off x="4988475" y="3264850"/>
            <a:ext cx="2736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Train: 39.82</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RMSE Val: 36.25</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RMSE Test: 22.84</a:t>
            </a:r>
            <a:endParaRPr b="0" i="0" sz="2000" u="none" cap="none" strike="noStrike">
              <a:solidFill>
                <a:srgbClr val="000000"/>
              </a:solidFill>
              <a:latin typeface="Calibri"/>
              <a:ea typeface="Calibri"/>
              <a:cs typeface="Calibri"/>
              <a:sym typeface="Calibri"/>
            </a:endParaRPr>
          </a:p>
        </p:txBody>
      </p:sp>
      <p:pic>
        <p:nvPicPr>
          <p:cNvPr id="529" name="Google Shape;529;p8"/>
          <p:cNvPicPr preferRelativeResize="0"/>
          <p:nvPr/>
        </p:nvPicPr>
        <p:blipFill rotWithShape="1">
          <a:blip r:embed="rId3">
            <a:alphaModFix/>
          </a:blip>
          <a:srcRect b="0" l="0" r="0" t="0"/>
          <a:stretch/>
        </p:blipFill>
        <p:spPr>
          <a:xfrm>
            <a:off x="413950" y="1017725"/>
            <a:ext cx="4182274" cy="1804200"/>
          </a:xfrm>
          <a:prstGeom prst="rect">
            <a:avLst/>
          </a:prstGeom>
          <a:noFill/>
          <a:ln>
            <a:noFill/>
          </a:ln>
        </p:spPr>
      </p:pic>
      <p:pic>
        <p:nvPicPr>
          <p:cNvPr id="530" name="Google Shape;530;p8"/>
          <p:cNvPicPr preferRelativeResize="0"/>
          <p:nvPr/>
        </p:nvPicPr>
        <p:blipFill rotWithShape="1">
          <a:blip r:embed="rId4">
            <a:alphaModFix/>
          </a:blip>
          <a:srcRect b="0" l="0" r="0" t="0"/>
          <a:stretch/>
        </p:blipFill>
        <p:spPr>
          <a:xfrm>
            <a:off x="413950" y="2792064"/>
            <a:ext cx="4182276" cy="1776861"/>
          </a:xfrm>
          <a:prstGeom prst="rect">
            <a:avLst/>
          </a:prstGeom>
          <a:noFill/>
          <a:ln>
            <a:noFill/>
          </a:ln>
        </p:spPr>
      </p:pic>
      <p:pic>
        <p:nvPicPr>
          <p:cNvPr id="531" name="Google Shape;531;p8"/>
          <p:cNvPicPr preferRelativeResize="0"/>
          <p:nvPr/>
        </p:nvPicPr>
        <p:blipFill rotWithShape="1">
          <a:blip r:embed="rId5">
            <a:alphaModFix/>
          </a:blip>
          <a:srcRect b="0" l="0" r="0" t="0"/>
          <a:stretch/>
        </p:blipFill>
        <p:spPr>
          <a:xfrm>
            <a:off x="4596225" y="1010325"/>
            <a:ext cx="4182276" cy="1792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Challenges and Resolutions</a:t>
            </a:r>
            <a:endParaRPr/>
          </a:p>
        </p:txBody>
      </p:sp>
      <p:sp>
        <p:nvSpPr>
          <p:cNvPr id="537" name="Google Shape;537;p9"/>
          <p:cNvSpPr txBox="1"/>
          <p:nvPr>
            <p:ph idx="1" type="subTitle"/>
          </p:nvPr>
        </p:nvSpPr>
        <p:spPr>
          <a:xfrm>
            <a:off x="713225" y="1530725"/>
            <a:ext cx="6442500" cy="23799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Font typeface="Calibri"/>
              <a:buChar char="●"/>
            </a:pPr>
            <a:r>
              <a:rPr lang="en" sz="2000">
                <a:latin typeface="Calibri"/>
                <a:ea typeface="Calibri"/>
                <a:cs typeface="Calibri"/>
                <a:sym typeface="Calibri"/>
              </a:rPr>
              <a:t>Google Colab Collaboration Issues → Create separate files to code in, and then copying it into a google doc </a:t>
            </a:r>
            <a:endParaRPr sz="2000">
              <a:latin typeface="Calibri"/>
              <a:ea typeface="Calibri"/>
              <a:cs typeface="Calibri"/>
              <a:sym typeface="Calibri"/>
            </a:endParaRPr>
          </a:p>
          <a:p>
            <a:pPr indent="-355600" lvl="0" marL="457200" rtl="0" algn="l">
              <a:lnSpc>
                <a:spcPct val="100000"/>
              </a:lnSpc>
              <a:spcBef>
                <a:spcPts val="0"/>
              </a:spcBef>
              <a:spcAft>
                <a:spcPts val="0"/>
              </a:spcAft>
              <a:buSzPts val="2000"/>
              <a:buFont typeface="Calibri"/>
              <a:buChar char="●"/>
            </a:pPr>
            <a:r>
              <a:rPr lang="en" sz="2000">
                <a:latin typeface="Calibri"/>
                <a:ea typeface="Calibri"/>
                <a:cs typeface="Calibri"/>
                <a:sym typeface="Calibri"/>
              </a:rPr>
              <a:t>Lasso not taking outliers into account → increasing the number of iterations from 1,000 to 10,000</a:t>
            </a:r>
            <a:endParaRPr sz="2000">
              <a:latin typeface="Calibri"/>
              <a:ea typeface="Calibri"/>
              <a:cs typeface="Calibri"/>
              <a:sym typeface="Calibri"/>
            </a:endParaRPr>
          </a:p>
          <a:p>
            <a:pPr indent="-355600" lvl="0" marL="457200" rtl="0" algn="l">
              <a:lnSpc>
                <a:spcPct val="100000"/>
              </a:lnSpc>
              <a:spcBef>
                <a:spcPts val="0"/>
              </a:spcBef>
              <a:spcAft>
                <a:spcPts val="0"/>
              </a:spcAft>
              <a:buSzPts val="2000"/>
              <a:buFont typeface="Calibri"/>
              <a:buChar char="●"/>
            </a:pPr>
            <a:r>
              <a:rPr lang="en" sz="2000">
                <a:latin typeface="Calibri"/>
                <a:ea typeface="Calibri"/>
                <a:cs typeface="Calibri"/>
                <a:sym typeface="Calibri"/>
              </a:rPr>
              <a:t>Polyfit Graph </a:t>
            </a:r>
            <a:r>
              <a:rPr lang="en" sz="2000">
                <a:solidFill>
                  <a:schemeClr val="dk1"/>
                </a:solidFill>
                <a:latin typeface="Calibri"/>
                <a:ea typeface="Calibri"/>
                <a:cs typeface="Calibri"/>
                <a:sym typeface="Calibri"/>
              </a:rPr>
              <a:t>→ loop is functional</a:t>
            </a:r>
            <a:endParaRPr sz="2000">
              <a:solidFill>
                <a:schemeClr val="dk1"/>
              </a:solidFill>
              <a:latin typeface="Calibri"/>
              <a:ea typeface="Calibri"/>
              <a:cs typeface="Calibri"/>
              <a:sym typeface="Calibri"/>
            </a:endParaRPr>
          </a:p>
          <a:p>
            <a:pPr indent="0" lvl="0" marL="457200" rtl="0" algn="l">
              <a:lnSpc>
                <a:spcPct val="100000"/>
              </a:lnSpc>
              <a:spcBef>
                <a:spcPts val="1000"/>
              </a:spcBef>
              <a:spcAft>
                <a:spcPts val="1000"/>
              </a:spcAft>
              <a:buSzPts val="1400"/>
              <a:buNone/>
            </a:pPr>
            <a:r>
              <a:rPr lang="en" sz="2000">
                <a:solidFill>
                  <a:schemeClr val="dk1"/>
                </a:solidFill>
                <a:latin typeface="Calibri"/>
                <a:ea typeface="Calibri"/>
                <a:cs typeface="Calibri"/>
                <a:sym typeface="Calibri"/>
              </a:rPr>
              <a:t>Model order and concatenation</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